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80" r:id="rId2"/>
  </p:sldMasterIdLst>
  <p:notesMasterIdLst>
    <p:notesMasterId r:id="rId22"/>
  </p:notesMasterIdLst>
  <p:sldIdLst>
    <p:sldId id="937" r:id="rId3"/>
    <p:sldId id="1012" r:id="rId4"/>
    <p:sldId id="1013" r:id="rId5"/>
    <p:sldId id="1007" r:id="rId6"/>
    <p:sldId id="765" r:id="rId7"/>
    <p:sldId id="819" r:id="rId8"/>
    <p:sldId id="813" r:id="rId9"/>
    <p:sldId id="814" r:id="rId10"/>
    <p:sldId id="815" r:id="rId11"/>
    <p:sldId id="1014" r:id="rId12"/>
    <p:sldId id="806" r:id="rId13"/>
    <p:sldId id="808" r:id="rId14"/>
    <p:sldId id="816" r:id="rId15"/>
    <p:sldId id="809" r:id="rId16"/>
    <p:sldId id="810" r:id="rId17"/>
    <p:sldId id="811" r:id="rId18"/>
    <p:sldId id="817" r:id="rId19"/>
    <p:sldId id="818" r:id="rId20"/>
    <p:sldId id="8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DFF7C5-4072-844D-84BB-984630D16DE9}" v="2" dt="2019-03-13T20:55:10.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05" autoAdjust="0"/>
    <p:restoredTop sz="96433" autoAdjust="0"/>
  </p:normalViewPr>
  <p:slideViewPr>
    <p:cSldViewPr snapToGrid="0">
      <p:cViewPr varScale="1">
        <p:scale>
          <a:sx n="148" d="100"/>
          <a:sy n="148" d="100"/>
        </p:scale>
        <p:origin x="456" y="200"/>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Solley" userId="6446f77d-77a0-4f03-b509-0612ab43eae7" providerId="ADAL" clId="{111BD371-70E0-E84B-8857-CED63AB3596A}"/>
    <pc:docChg chg="custSel addSld modSld">
      <pc:chgData name="Tim Solley" userId="6446f77d-77a0-4f03-b509-0612ab43eae7" providerId="ADAL" clId="{111BD371-70E0-E84B-8857-CED63AB3596A}" dt="2019-01-16T01:28:30.846" v="798" actId="20577"/>
      <pc:docMkLst>
        <pc:docMk/>
      </pc:docMkLst>
      <pc:sldChg chg="modSp">
        <pc:chgData name="Tim Solley" userId="6446f77d-77a0-4f03-b509-0612ab43eae7" providerId="ADAL" clId="{111BD371-70E0-E84B-8857-CED63AB3596A}" dt="2019-01-16T01:23:05.566" v="315" actId="20577"/>
        <pc:sldMkLst>
          <pc:docMk/>
          <pc:sldMk cId="55619640" sldId="765"/>
        </pc:sldMkLst>
        <pc:spChg chg="mod">
          <ac:chgData name="Tim Solley" userId="6446f77d-77a0-4f03-b509-0612ab43eae7" providerId="ADAL" clId="{111BD371-70E0-E84B-8857-CED63AB3596A}" dt="2019-01-16T01:23:05.566" v="315" actId="20577"/>
          <ac:spMkLst>
            <pc:docMk/>
            <pc:sldMk cId="55619640" sldId="765"/>
            <ac:spMk id="4" creationId="{2155A478-4583-2147-AD91-499CD48BC61C}"/>
          </ac:spMkLst>
        </pc:spChg>
      </pc:sldChg>
      <pc:sldChg chg="modSp">
        <pc:chgData name="Tim Solley" userId="6446f77d-77a0-4f03-b509-0612ab43eae7" providerId="ADAL" clId="{111BD371-70E0-E84B-8857-CED63AB3596A}" dt="2019-01-15T01:31:49.794" v="226" actId="20577"/>
        <pc:sldMkLst>
          <pc:docMk/>
          <pc:sldMk cId="3830125298" sldId="806"/>
        </pc:sldMkLst>
        <pc:spChg chg="mod">
          <ac:chgData name="Tim Solley" userId="6446f77d-77a0-4f03-b509-0612ab43eae7" providerId="ADAL" clId="{111BD371-70E0-E84B-8857-CED63AB3596A}" dt="2019-01-15T01:31:49.794" v="226" actId="20577"/>
          <ac:spMkLst>
            <pc:docMk/>
            <pc:sldMk cId="3830125298" sldId="806"/>
            <ac:spMk id="4" creationId="{2155A478-4583-2147-AD91-499CD48BC61C}"/>
          </ac:spMkLst>
        </pc:spChg>
      </pc:sldChg>
      <pc:sldChg chg="modSp">
        <pc:chgData name="Tim Solley" userId="6446f77d-77a0-4f03-b509-0612ab43eae7" providerId="ADAL" clId="{111BD371-70E0-E84B-8857-CED63AB3596A}" dt="2019-01-15T01:32:06.024" v="272" actId="20577"/>
        <pc:sldMkLst>
          <pc:docMk/>
          <pc:sldMk cId="419806019" sldId="808"/>
        </pc:sldMkLst>
        <pc:spChg chg="mod">
          <ac:chgData name="Tim Solley" userId="6446f77d-77a0-4f03-b509-0612ab43eae7" providerId="ADAL" clId="{111BD371-70E0-E84B-8857-CED63AB3596A}" dt="2019-01-15T01:32:06.024" v="272" actId="20577"/>
          <ac:spMkLst>
            <pc:docMk/>
            <pc:sldMk cId="419806019" sldId="808"/>
            <ac:spMk id="4" creationId="{2155A478-4583-2147-AD91-499CD48BC61C}"/>
          </ac:spMkLst>
        </pc:spChg>
      </pc:sldChg>
      <pc:sldChg chg="modSp">
        <pc:chgData name="Tim Solley" userId="6446f77d-77a0-4f03-b509-0612ab43eae7" providerId="ADAL" clId="{111BD371-70E0-E84B-8857-CED63AB3596A}" dt="2019-01-15T01:32:14.414" v="275"/>
        <pc:sldMkLst>
          <pc:docMk/>
          <pc:sldMk cId="2376917831" sldId="809"/>
        </pc:sldMkLst>
        <pc:spChg chg="mod">
          <ac:chgData name="Tim Solley" userId="6446f77d-77a0-4f03-b509-0612ab43eae7" providerId="ADAL" clId="{111BD371-70E0-E84B-8857-CED63AB3596A}" dt="2019-01-15T01:32:14.414" v="275"/>
          <ac:spMkLst>
            <pc:docMk/>
            <pc:sldMk cId="2376917831" sldId="809"/>
            <ac:spMk id="4" creationId="{2155A478-4583-2147-AD91-499CD48BC61C}"/>
          </ac:spMkLst>
        </pc:spChg>
      </pc:sldChg>
      <pc:sldChg chg="modSp">
        <pc:chgData name="Tim Solley" userId="6446f77d-77a0-4f03-b509-0612ab43eae7" providerId="ADAL" clId="{111BD371-70E0-E84B-8857-CED63AB3596A}" dt="2019-01-15T01:32:21.286" v="278"/>
        <pc:sldMkLst>
          <pc:docMk/>
          <pc:sldMk cId="2458870584" sldId="810"/>
        </pc:sldMkLst>
        <pc:spChg chg="mod">
          <ac:chgData name="Tim Solley" userId="6446f77d-77a0-4f03-b509-0612ab43eae7" providerId="ADAL" clId="{111BD371-70E0-E84B-8857-CED63AB3596A}" dt="2019-01-15T01:32:21.286" v="278"/>
          <ac:spMkLst>
            <pc:docMk/>
            <pc:sldMk cId="2458870584" sldId="810"/>
            <ac:spMk id="4" creationId="{2155A478-4583-2147-AD91-499CD48BC61C}"/>
          </ac:spMkLst>
        </pc:spChg>
      </pc:sldChg>
      <pc:sldChg chg="modSp">
        <pc:chgData name="Tim Solley" userId="6446f77d-77a0-4f03-b509-0612ab43eae7" providerId="ADAL" clId="{111BD371-70E0-E84B-8857-CED63AB3596A}" dt="2019-01-15T01:32:28.284" v="281"/>
        <pc:sldMkLst>
          <pc:docMk/>
          <pc:sldMk cId="2735101198" sldId="811"/>
        </pc:sldMkLst>
        <pc:spChg chg="mod">
          <ac:chgData name="Tim Solley" userId="6446f77d-77a0-4f03-b509-0612ab43eae7" providerId="ADAL" clId="{111BD371-70E0-E84B-8857-CED63AB3596A}" dt="2019-01-15T01:32:28.284" v="281"/>
          <ac:spMkLst>
            <pc:docMk/>
            <pc:sldMk cId="2735101198" sldId="811"/>
            <ac:spMk id="4" creationId="{2155A478-4583-2147-AD91-499CD48BC61C}"/>
          </ac:spMkLst>
        </pc:spChg>
      </pc:sldChg>
      <pc:sldChg chg="modSp add">
        <pc:chgData name="Tim Solley" userId="6446f77d-77a0-4f03-b509-0612ab43eae7" providerId="ADAL" clId="{111BD371-70E0-E84B-8857-CED63AB3596A}" dt="2019-01-16T01:28:30.846" v="798" actId="20577"/>
        <pc:sldMkLst>
          <pc:docMk/>
          <pc:sldMk cId="765275789" sldId="813"/>
        </pc:sldMkLst>
        <pc:spChg chg="mod">
          <ac:chgData name="Tim Solley" userId="6446f77d-77a0-4f03-b509-0612ab43eae7" providerId="ADAL" clId="{111BD371-70E0-E84B-8857-CED63AB3596A}" dt="2019-01-16T01:28:30.846" v="798" actId="20577"/>
          <ac:spMkLst>
            <pc:docMk/>
            <pc:sldMk cId="765275789" sldId="813"/>
            <ac:spMk id="4" creationId="{2155A478-4583-2147-AD91-499CD48BC61C}"/>
          </ac:spMkLst>
        </pc:spChg>
        <pc:spChg chg="mod">
          <ac:chgData name="Tim Solley" userId="6446f77d-77a0-4f03-b509-0612ab43eae7" providerId="ADAL" clId="{111BD371-70E0-E84B-8857-CED63AB3596A}" dt="2019-01-16T01:24:02.267" v="331" actId="20577"/>
          <ac:spMkLst>
            <pc:docMk/>
            <pc:sldMk cId="765275789" sldId="813"/>
            <ac:spMk id="12" creationId="{0124313A-91DC-3240-9A34-921CC845B19A}"/>
          </ac:spMkLst>
        </pc:spChg>
      </pc:sldChg>
    </pc:docChg>
  </pc:docChgLst>
  <pc:docChgLst>
    <pc:chgData name="Tim Solley" userId="6446f77d-77a0-4f03-b509-0612ab43eae7" providerId="ADAL" clId="{C7DFF7C5-4072-844D-84BB-984630D16DE9}"/>
    <pc:docChg chg="delSld modSld">
      <pc:chgData name="Tim Solley" userId="6446f77d-77a0-4f03-b509-0612ab43eae7" providerId="ADAL" clId="{C7DFF7C5-4072-844D-84BB-984630D16DE9}" dt="2019-03-14T18:51:52.365" v="725" actId="20577"/>
      <pc:docMkLst>
        <pc:docMk/>
      </pc:docMkLst>
      <pc:sldChg chg="modSp">
        <pc:chgData name="Tim Solley" userId="6446f77d-77a0-4f03-b509-0612ab43eae7" providerId="ADAL" clId="{C7DFF7C5-4072-844D-84BB-984630D16DE9}" dt="2019-03-13T20:57:24.531" v="240" actId="20577"/>
        <pc:sldMkLst>
          <pc:docMk/>
          <pc:sldMk cId="55619640" sldId="765"/>
        </pc:sldMkLst>
        <pc:spChg chg="mod">
          <ac:chgData name="Tim Solley" userId="6446f77d-77a0-4f03-b509-0612ab43eae7" providerId="ADAL" clId="{C7DFF7C5-4072-844D-84BB-984630D16DE9}" dt="2019-03-13T20:57:24.531" v="240" actId="20577"/>
          <ac:spMkLst>
            <pc:docMk/>
            <pc:sldMk cId="55619640" sldId="765"/>
            <ac:spMk id="4" creationId="{2155A478-4583-2147-AD91-499CD48BC61C}"/>
          </ac:spMkLst>
        </pc:spChg>
      </pc:sldChg>
      <pc:sldChg chg="modSp">
        <pc:chgData name="Tim Solley" userId="6446f77d-77a0-4f03-b509-0612ab43eae7" providerId="ADAL" clId="{C7DFF7C5-4072-844D-84BB-984630D16DE9}" dt="2019-03-13T21:30:49.698" v="244" actId="20577"/>
        <pc:sldMkLst>
          <pc:docMk/>
          <pc:sldMk cId="3830125298" sldId="806"/>
        </pc:sldMkLst>
        <pc:spChg chg="mod">
          <ac:chgData name="Tim Solley" userId="6446f77d-77a0-4f03-b509-0612ab43eae7" providerId="ADAL" clId="{C7DFF7C5-4072-844D-84BB-984630D16DE9}" dt="2019-03-13T21:30:49.698" v="244" actId="20577"/>
          <ac:spMkLst>
            <pc:docMk/>
            <pc:sldMk cId="3830125298" sldId="806"/>
            <ac:spMk id="4" creationId="{2155A478-4583-2147-AD91-499CD48BC61C}"/>
          </ac:spMkLst>
        </pc:spChg>
      </pc:sldChg>
      <pc:sldChg chg="modSp">
        <pc:chgData name="Tim Solley" userId="6446f77d-77a0-4f03-b509-0612ab43eae7" providerId="ADAL" clId="{C7DFF7C5-4072-844D-84BB-984630D16DE9}" dt="2019-03-14T17:45:13.549" v="724" actId="20577"/>
        <pc:sldMkLst>
          <pc:docMk/>
          <pc:sldMk cId="419806019" sldId="808"/>
        </pc:sldMkLst>
        <pc:spChg chg="mod">
          <ac:chgData name="Tim Solley" userId="6446f77d-77a0-4f03-b509-0612ab43eae7" providerId="ADAL" clId="{C7DFF7C5-4072-844D-84BB-984630D16DE9}" dt="2019-03-14T17:45:13.549" v="724" actId="20577"/>
          <ac:spMkLst>
            <pc:docMk/>
            <pc:sldMk cId="419806019" sldId="808"/>
            <ac:spMk id="4" creationId="{2155A478-4583-2147-AD91-499CD48BC61C}"/>
          </ac:spMkLst>
        </pc:spChg>
      </pc:sldChg>
      <pc:sldChg chg="modSp">
        <pc:chgData name="Tim Solley" userId="6446f77d-77a0-4f03-b509-0612ab43eae7" providerId="ADAL" clId="{C7DFF7C5-4072-844D-84BB-984630D16DE9}" dt="2019-03-13T21:31:34.550" v="252" actId="20577"/>
        <pc:sldMkLst>
          <pc:docMk/>
          <pc:sldMk cId="2376917831" sldId="809"/>
        </pc:sldMkLst>
        <pc:spChg chg="mod">
          <ac:chgData name="Tim Solley" userId="6446f77d-77a0-4f03-b509-0612ab43eae7" providerId="ADAL" clId="{C7DFF7C5-4072-844D-84BB-984630D16DE9}" dt="2019-03-13T21:31:34.550" v="252" actId="20577"/>
          <ac:spMkLst>
            <pc:docMk/>
            <pc:sldMk cId="2376917831" sldId="809"/>
            <ac:spMk id="4" creationId="{2155A478-4583-2147-AD91-499CD48BC61C}"/>
          </ac:spMkLst>
        </pc:spChg>
      </pc:sldChg>
      <pc:sldChg chg="modSp">
        <pc:chgData name="Tim Solley" userId="6446f77d-77a0-4f03-b509-0612ab43eae7" providerId="ADAL" clId="{C7DFF7C5-4072-844D-84BB-984630D16DE9}" dt="2019-03-14T00:12:19.884" v="720" actId="20577"/>
        <pc:sldMkLst>
          <pc:docMk/>
          <pc:sldMk cId="2458870584" sldId="810"/>
        </pc:sldMkLst>
        <pc:spChg chg="mod">
          <ac:chgData name="Tim Solley" userId="6446f77d-77a0-4f03-b509-0612ab43eae7" providerId="ADAL" clId="{C7DFF7C5-4072-844D-84BB-984630D16DE9}" dt="2019-03-14T00:12:19.884" v="720" actId="20577"/>
          <ac:spMkLst>
            <pc:docMk/>
            <pc:sldMk cId="2458870584" sldId="810"/>
            <ac:spMk id="4" creationId="{2155A478-4583-2147-AD91-499CD48BC61C}"/>
          </ac:spMkLst>
        </pc:spChg>
      </pc:sldChg>
      <pc:sldChg chg="modSp">
        <pc:chgData name="Tim Solley" userId="6446f77d-77a0-4f03-b509-0612ab43eae7" providerId="ADAL" clId="{C7DFF7C5-4072-844D-84BB-984630D16DE9}" dt="2019-03-13T21:32:06.315" v="262" actId="20577"/>
        <pc:sldMkLst>
          <pc:docMk/>
          <pc:sldMk cId="2735101198" sldId="811"/>
        </pc:sldMkLst>
        <pc:spChg chg="mod">
          <ac:chgData name="Tim Solley" userId="6446f77d-77a0-4f03-b509-0612ab43eae7" providerId="ADAL" clId="{C7DFF7C5-4072-844D-84BB-984630D16DE9}" dt="2019-03-13T21:32:06.315" v="262" actId="20577"/>
          <ac:spMkLst>
            <pc:docMk/>
            <pc:sldMk cId="2735101198" sldId="811"/>
            <ac:spMk id="4" creationId="{2155A478-4583-2147-AD91-499CD48BC61C}"/>
          </ac:spMkLst>
        </pc:spChg>
      </pc:sldChg>
      <pc:sldChg chg="modSp">
        <pc:chgData name="Tim Solley" userId="6446f77d-77a0-4f03-b509-0612ab43eae7" providerId="ADAL" clId="{C7DFF7C5-4072-844D-84BB-984630D16DE9}" dt="2019-03-14T18:51:52.365" v="725" actId="20577"/>
        <pc:sldMkLst>
          <pc:docMk/>
          <pc:sldMk cId="610120631" sldId="812"/>
        </pc:sldMkLst>
        <pc:spChg chg="mod">
          <ac:chgData name="Tim Solley" userId="6446f77d-77a0-4f03-b509-0612ab43eae7" providerId="ADAL" clId="{C7DFF7C5-4072-844D-84BB-984630D16DE9}" dt="2019-03-14T18:51:52.365" v="725" actId="20577"/>
          <ac:spMkLst>
            <pc:docMk/>
            <pc:sldMk cId="610120631" sldId="812"/>
            <ac:spMk id="4" creationId="{2155A478-4583-2147-AD91-499CD48BC61C}"/>
          </ac:spMkLst>
        </pc:spChg>
      </pc:sldChg>
      <pc:sldChg chg="modSp">
        <pc:chgData name="Tim Solley" userId="6446f77d-77a0-4f03-b509-0612ab43eae7" providerId="ADAL" clId="{C7DFF7C5-4072-844D-84BB-984630D16DE9}" dt="2019-03-13T21:43:39.057" v="716" actId="255"/>
        <pc:sldMkLst>
          <pc:docMk/>
          <pc:sldMk cId="765275789" sldId="813"/>
        </pc:sldMkLst>
        <pc:spChg chg="mod">
          <ac:chgData name="Tim Solley" userId="6446f77d-77a0-4f03-b509-0612ab43eae7" providerId="ADAL" clId="{C7DFF7C5-4072-844D-84BB-984630D16DE9}" dt="2019-03-13T21:43:39.057" v="716" actId="255"/>
          <ac:spMkLst>
            <pc:docMk/>
            <pc:sldMk cId="765275789" sldId="813"/>
            <ac:spMk id="4" creationId="{2155A478-4583-2147-AD91-499CD48BC6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F89A7-D5DC-21EE-DE97-487D2A695CE2}"/>
              </a:ext>
            </a:extLst>
          </p:cNvPr>
          <p:cNvPicPr>
            <a:picLocks noChangeAspect="1"/>
          </p:cNvPicPr>
          <p:nvPr userDrawn="1"/>
        </p:nvPicPr>
        <p:blipFill>
          <a:blip r:embed="rId2"/>
          <a:srcRect/>
          <a:stretch/>
        </p:blipFill>
        <p:spPr>
          <a:xfrm>
            <a:off x="2556280" y="2599378"/>
            <a:ext cx="7079440" cy="1659244"/>
          </a:xfrm>
          <a:prstGeom prst="rect">
            <a:avLst/>
          </a:prstGeom>
        </p:spPr>
      </p:pic>
      <p:pic>
        <p:nvPicPr>
          <p:cNvPr id="24" name="Picture 23">
            <a:extLst>
              <a:ext uri="{FF2B5EF4-FFF2-40B4-BE49-F238E27FC236}">
                <a16:creationId xmlns:a16="http://schemas.microsoft.com/office/drawing/2014/main" id="{4A06F68F-1257-02C9-8EC4-EF377ED01B9E}"/>
              </a:ext>
            </a:extLst>
          </p:cNvPr>
          <p:cNvPicPr>
            <a:picLocks noChangeAspect="1"/>
          </p:cNvPicPr>
          <p:nvPr userDrawn="1"/>
        </p:nvPicPr>
        <p:blipFill>
          <a:blip r:embed="rId3"/>
          <a:srcRect/>
          <a:stretch/>
        </p:blipFill>
        <p:spPr>
          <a:xfrm>
            <a:off x="0" y="3962400"/>
            <a:ext cx="4305300" cy="2895600"/>
          </a:xfrm>
          <a:prstGeom prst="rect">
            <a:avLst/>
          </a:prstGeom>
        </p:spPr>
      </p:pic>
      <p:pic>
        <p:nvPicPr>
          <p:cNvPr id="26" name="Picture 25">
            <a:extLst>
              <a:ext uri="{FF2B5EF4-FFF2-40B4-BE49-F238E27FC236}">
                <a16:creationId xmlns:a16="http://schemas.microsoft.com/office/drawing/2014/main" id="{0CD4B891-90CA-DBA4-86F8-22ABB60CB815}"/>
              </a:ext>
            </a:extLst>
          </p:cNvPr>
          <p:cNvPicPr>
            <a:picLocks noChangeAspect="1"/>
          </p:cNvPicPr>
          <p:nvPr userDrawn="1"/>
        </p:nvPicPr>
        <p:blipFill>
          <a:blip r:embed="rId4"/>
          <a:srcRect/>
          <a:stretch/>
        </p:blipFill>
        <p:spPr>
          <a:xfrm>
            <a:off x="7886700" y="0"/>
            <a:ext cx="4305300" cy="2882900"/>
          </a:xfrm>
          <a:prstGeom prst="rect">
            <a:avLst/>
          </a:prstGeom>
        </p:spPr>
      </p:pic>
    </p:spTree>
    <p:extLst>
      <p:ext uri="{BB962C8B-B14F-4D97-AF65-F5344CB8AC3E}">
        <p14:creationId xmlns:p14="http://schemas.microsoft.com/office/powerpoint/2010/main" val="42076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96724411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DF689-A46E-8A07-F530-E9FBF54B885D}"/>
              </a:ext>
            </a:extLst>
          </p:cNvPr>
          <p:cNvSpPr/>
          <p:nvPr userDrawn="1"/>
        </p:nvSpPr>
        <p:spPr>
          <a:xfrm>
            <a:off x="0" y="0"/>
            <a:ext cx="4625788"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pic>
        <p:nvPicPr>
          <p:cNvPr id="7" name="Picture 6">
            <a:extLst>
              <a:ext uri="{FF2B5EF4-FFF2-40B4-BE49-F238E27FC236}">
                <a16:creationId xmlns:a16="http://schemas.microsoft.com/office/drawing/2014/main" id="{E497E880-71C0-51CA-D19B-0DB4978905F1}"/>
              </a:ext>
            </a:extLst>
          </p:cNvPr>
          <p:cNvPicPr>
            <a:picLocks noChangeAspect="1"/>
          </p:cNvPicPr>
          <p:nvPr userDrawn="1"/>
        </p:nvPicPr>
        <p:blipFill>
          <a:blip r:embed="rId3"/>
          <a:srcRect/>
          <a:stretch/>
        </p:blipFill>
        <p:spPr>
          <a:xfrm>
            <a:off x="0" y="4743280"/>
            <a:ext cx="3144253" cy="2114719"/>
          </a:xfrm>
          <a:prstGeom prst="rect">
            <a:avLst/>
          </a:prstGeom>
        </p:spPr>
      </p:pic>
      <p:sp>
        <p:nvSpPr>
          <p:cNvPr id="8" name="Text Placeholder 3">
            <a:extLst>
              <a:ext uri="{FF2B5EF4-FFF2-40B4-BE49-F238E27FC236}">
                <a16:creationId xmlns:a16="http://schemas.microsoft.com/office/drawing/2014/main" id="{1B381D34-7542-3359-C193-3CF7A2D54BC8}"/>
              </a:ext>
            </a:extLst>
          </p:cNvPr>
          <p:cNvSpPr>
            <a:spLocks noGrp="1"/>
          </p:cNvSpPr>
          <p:nvPr>
            <p:ph type="body" sz="quarter" idx="10" hasCustomPrompt="1"/>
          </p:nvPr>
        </p:nvSpPr>
        <p:spPr>
          <a:xfrm>
            <a:off x="547522" y="768066"/>
            <a:ext cx="2596731" cy="1975134"/>
          </a:xfrm>
          <a:prstGeom prst="rect">
            <a:avLst/>
          </a:prstGeom>
        </p:spPr>
        <p:txBody>
          <a:bodyPr lIns="0" anchor="t" anchorCtr="0"/>
          <a:lstStyle>
            <a:lvl1pPr marL="0" indent="0">
              <a:buNone/>
              <a:defRPr sz="6500" b="1" i="0">
                <a:solidFill>
                  <a:schemeClr val="bg1"/>
                </a:solidFill>
                <a:latin typeface="Helvetica" pitchFamily="2" charset="0"/>
              </a:defRPr>
            </a:lvl1pPr>
          </a:lstStyle>
          <a:p>
            <a:pPr lvl="0"/>
            <a:r>
              <a:rPr lang="en-US" dirty="0"/>
              <a:t>Page Title</a:t>
            </a:r>
          </a:p>
        </p:txBody>
      </p:sp>
    </p:spTree>
    <p:extLst>
      <p:ext uri="{BB962C8B-B14F-4D97-AF65-F5344CB8AC3E}">
        <p14:creationId xmlns:p14="http://schemas.microsoft.com/office/powerpoint/2010/main" val="432681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DF689-A46E-8A07-F530-E9FBF54B885D}"/>
              </a:ext>
            </a:extLst>
          </p:cNvPr>
          <p:cNvSpPr/>
          <p:nvPr userDrawn="1"/>
        </p:nvSpPr>
        <p:spPr>
          <a:xfrm>
            <a:off x="0" y="0"/>
            <a:ext cx="5694744"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22428394-0194-86AD-5F2F-F9F4348C4AFD}"/>
              </a:ext>
            </a:extLst>
          </p:cNvPr>
          <p:cNvSpPr>
            <a:spLocks noGrp="1"/>
          </p:cNvSpPr>
          <p:nvPr>
            <p:ph type="body" sz="quarter" idx="10" hasCustomPrompt="1"/>
          </p:nvPr>
        </p:nvSpPr>
        <p:spPr>
          <a:xfrm>
            <a:off x="868364" y="1339759"/>
            <a:ext cx="3784660" cy="774961"/>
          </a:xfrm>
          <a:prstGeom prst="rect">
            <a:avLst/>
          </a:prstGeom>
        </p:spPr>
        <p:txBody>
          <a:bodyPr lIns="0" anchor="t" anchorCtr="0"/>
          <a:lstStyle>
            <a:lvl1pPr marL="0" indent="0">
              <a:buNone/>
              <a:defRPr sz="4500" b="1" i="0">
                <a:solidFill>
                  <a:schemeClr val="bg1"/>
                </a:solidFill>
                <a:latin typeface="Helvetica" pitchFamily="2" charset="0"/>
              </a:defRPr>
            </a:lvl1pPr>
          </a:lstStyle>
          <a:p>
            <a:pPr lvl="0"/>
            <a:r>
              <a:rPr lang="en-US" dirty="0"/>
              <a:t>Page Title</a:t>
            </a:r>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pic>
        <p:nvPicPr>
          <p:cNvPr id="7" name="Picture 6">
            <a:extLst>
              <a:ext uri="{FF2B5EF4-FFF2-40B4-BE49-F238E27FC236}">
                <a16:creationId xmlns:a16="http://schemas.microsoft.com/office/drawing/2014/main" id="{E497E880-71C0-51CA-D19B-0DB4978905F1}"/>
              </a:ext>
            </a:extLst>
          </p:cNvPr>
          <p:cNvPicPr>
            <a:picLocks noChangeAspect="1"/>
          </p:cNvPicPr>
          <p:nvPr userDrawn="1"/>
        </p:nvPicPr>
        <p:blipFill>
          <a:blip r:embed="rId3"/>
          <a:srcRect/>
          <a:stretch/>
        </p:blipFill>
        <p:spPr>
          <a:xfrm flipH="1" flipV="1">
            <a:off x="0" y="4747918"/>
            <a:ext cx="3144253" cy="2105443"/>
          </a:xfrm>
          <a:prstGeom prst="rect">
            <a:avLst/>
          </a:prstGeom>
        </p:spPr>
      </p:pic>
    </p:spTree>
    <p:extLst>
      <p:ext uri="{BB962C8B-B14F-4D97-AF65-F5344CB8AC3E}">
        <p14:creationId xmlns:p14="http://schemas.microsoft.com/office/powerpoint/2010/main" val="1084115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DF689-A46E-8A07-F530-E9FBF54B885D}"/>
              </a:ext>
            </a:extLst>
          </p:cNvPr>
          <p:cNvSpPr/>
          <p:nvPr userDrawn="1"/>
        </p:nvSpPr>
        <p:spPr>
          <a:xfrm>
            <a:off x="0" y="0"/>
            <a:ext cx="4892842"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22428394-0194-86AD-5F2F-F9F4348C4AFD}"/>
              </a:ext>
            </a:extLst>
          </p:cNvPr>
          <p:cNvSpPr>
            <a:spLocks noGrp="1"/>
          </p:cNvSpPr>
          <p:nvPr>
            <p:ph type="body" sz="quarter" idx="10" hasCustomPrompt="1"/>
          </p:nvPr>
        </p:nvSpPr>
        <p:spPr>
          <a:xfrm>
            <a:off x="547522" y="768066"/>
            <a:ext cx="3639468" cy="774961"/>
          </a:xfrm>
          <a:prstGeom prst="rect">
            <a:avLst/>
          </a:prstGeom>
        </p:spPr>
        <p:txBody>
          <a:bodyPr lIns="0" anchor="t" anchorCtr="0"/>
          <a:lstStyle>
            <a:lvl1pPr marL="0" indent="0">
              <a:buNone/>
              <a:defRPr sz="4500" b="1" i="0">
                <a:solidFill>
                  <a:schemeClr val="bg1"/>
                </a:solidFill>
                <a:latin typeface="Helvetica" pitchFamily="2" charset="0"/>
              </a:defRPr>
            </a:lvl1pPr>
          </a:lstStyle>
          <a:p>
            <a:pPr lvl="0"/>
            <a:r>
              <a:rPr lang="en-US" dirty="0"/>
              <a:t>Page Title</a:t>
            </a:r>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sp>
        <p:nvSpPr>
          <p:cNvPr id="3" name="Text Placeholder 7">
            <a:extLst>
              <a:ext uri="{FF2B5EF4-FFF2-40B4-BE49-F238E27FC236}">
                <a16:creationId xmlns:a16="http://schemas.microsoft.com/office/drawing/2014/main" id="{CB995606-0EF8-E128-8642-542098198781}"/>
              </a:ext>
            </a:extLst>
          </p:cNvPr>
          <p:cNvSpPr>
            <a:spLocks noGrp="1"/>
          </p:cNvSpPr>
          <p:nvPr>
            <p:ph type="body" sz="quarter" idx="11" hasCustomPrompt="1"/>
          </p:nvPr>
        </p:nvSpPr>
        <p:spPr>
          <a:xfrm>
            <a:off x="547522" y="1596679"/>
            <a:ext cx="3639468" cy="774961"/>
          </a:xfrm>
          <a:prstGeom prst="rect">
            <a:avLst/>
          </a:prstGeom>
        </p:spPr>
        <p:txBody>
          <a:bodyPr lIns="0"/>
          <a:lstStyle>
            <a:lvl1pPr marL="0" indent="0">
              <a:lnSpc>
                <a:spcPct val="120000"/>
              </a:lnSpc>
              <a:buNone/>
              <a:defRPr sz="1800" b="1" i="0">
                <a:solidFill>
                  <a:schemeClr val="accent1"/>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Page header sub paragraph</a:t>
            </a:r>
          </a:p>
        </p:txBody>
      </p:sp>
      <p:sp>
        <p:nvSpPr>
          <p:cNvPr id="6" name="Text Placeholder 7">
            <a:extLst>
              <a:ext uri="{FF2B5EF4-FFF2-40B4-BE49-F238E27FC236}">
                <a16:creationId xmlns:a16="http://schemas.microsoft.com/office/drawing/2014/main" id="{A11DD325-C86F-4D2C-18BF-17AEA0077A7C}"/>
              </a:ext>
            </a:extLst>
          </p:cNvPr>
          <p:cNvSpPr>
            <a:spLocks noGrp="1"/>
          </p:cNvSpPr>
          <p:nvPr>
            <p:ph type="body" sz="quarter" idx="12" hasCustomPrompt="1"/>
          </p:nvPr>
        </p:nvSpPr>
        <p:spPr>
          <a:xfrm>
            <a:off x="5376196" y="746716"/>
            <a:ext cx="2484354" cy="388568"/>
          </a:xfrm>
          <a:prstGeom prst="rect">
            <a:avLst/>
          </a:prstGeom>
        </p:spPr>
        <p:txBody>
          <a:bodyPr lIns="0"/>
          <a:lstStyle>
            <a:lvl1pPr marL="0" indent="0">
              <a:lnSpc>
                <a:spcPct val="120000"/>
              </a:lnSpc>
              <a:buNone/>
              <a:defRPr sz="2000" b="1" i="0">
                <a:solidFill>
                  <a:schemeClr val="accent2"/>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Header</a:t>
            </a:r>
          </a:p>
        </p:txBody>
      </p:sp>
      <p:sp>
        <p:nvSpPr>
          <p:cNvPr id="8" name="Text Placeholder 7">
            <a:extLst>
              <a:ext uri="{FF2B5EF4-FFF2-40B4-BE49-F238E27FC236}">
                <a16:creationId xmlns:a16="http://schemas.microsoft.com/office/drawing/2014/main" id="{61E3DE0B-E0C6-ABD5-0585-C75261F4CFE4}"/>
              </a:ext>
            </a:extLst>
          </p:cNvPr>
          <p:cNvSpPr>
            <a:spLocks noGrp="1"/>
          </p:cNvSpPr>
          <p:nvPr>
            <p:ph type="body" sz="quarter" idx="13" hasCustomPrompt="1"/>
          </p:nvPr>
        </p:nvSpPr>
        <p:spPr>
          <a:xfrm>
            <a:off x="5376196" y="1131726"/>
            <a:ext cx="2484354" cy="388568"/>
          </a:xfrm>
          <a:prstGeom prst="rect">
            <a:avLst/>
          </a:prstGeom>
        </p:spPr>
        <p:txBody>
          <a:bodyPr lIns="0"/>
          <a:lstStyle>
            <a:lvl1pPr marL="0" indent="0">
              <a:lnSpc>
                <a:spcPct val="120000"/>
              </a:lnSpc>
              <a:buNone/>
              <a:defRPr sz="1300" b="0" i="0">
                <a:solidFill>
                  <a:schemeClr val="tx2">
                    <a:lumMod val="85000"/>
                    <a:lumOff val="15000"/>
                  </a:schemeClr>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a:t>
            </a:r>
          </a:p>
        </p:txBody>
      </p:sp>
      <p:pic>
        <p:nvPicPr>
          <p:cNvPr id="9" name="Picture 8">
            <a:extLst>
              <a:ext uri="{FF2B5EF4-FFF2-40B4-BE49-F238E27FC236}">
                <a16:creationId xmlns:a16="http://schemas.microsoft.com/office/drawing/2014/main" id="{4B1D2277-B1DA-733F-7742-A3B8479C0271}"/>
              </a:ext>
            </a:extLst>
          </p:cNvPr>
          <p:cNvPicPr>
            <a:picLocks noChangeAspect="1"/>
          </p:cNvPicPr>
          <p:nvPr userDrawn="1"/>
        </p:nvPicPr>
        <p:blipFill>
          <a:blip r:embed="rId3"/>
          <a:srcRect/>
          <a:stretch/>
        </p:blipFill>
        <p:spPr>
          <a:xfrm>
            <a:off x="0" y="4743280"/>
            <a:ext cx="3144253" cy="2114719"/>
          </a:xfrm>
          <a:prstGeom prst="rect">
            <a:avLst/>
          </a:prstGeom>
        </p:spPr>
      </p:pic>
      <p:sp>
        <p:nvSpPr>
          <p:cNvPr id="12" name="Text Placeholder 7">
            <a:extLst>
              <a:ext uri="{FF2B5EF4-FFF2-40B4-BE49-F238E27FC236}">
                <a16:creationId xmlns:a16="http://schemas.microsoft.com/office/drawing/2014/main" id="{CE5D2C29-EFCA-C16D-2380-84C7AEA25C55}"/>
              </a:ext>
            </a:extLst>
          </p:cNvPr>
          <p:cNvSpPr>
            <a:spLocks noGrp="1"/>
          </p:cNvSpPr>
          <p:nvPr>
            <p:ph type="body" sz="quarter" idx="14" hasCustomPrompt="1"/>
          </p:nvPr>
        </p:nvSpPr>
        <p:spPr>
          <a:xfrm>
            <a:off x="5376196" y="1564863"/>
            <a:ext cx="2484354" cy="388568"/>
          </a:xfrm>
          <a:prstGeom prst="rect">
            <a:avLst/>
          </a:prstGeom>
        </p:spPr>
        <p:txBody>
          <a:bodyPr lIns="0"/>
          <a:lstStyle>
            <a:lvl1pPr marL="285750" indent="-192024">
              <a:lnSpc>
                <a:spcPct val="120000"/>
              </a:lnSpc>
              <a:buClr>
                <a:schemeClr val="accent2"/>
              </a:buClr>
              <a:buSzPct val="125000"/>
              <a:buFont typeface="Wingdings" pitchFamily="2" charset="2"/>
              <a:buChar char="§"/>
              <a:defRPr sz="1300" b="0" i="0">
                <a:solidFill>
                  <a:schemeClr val="tx2">
                    <a:lumMod val="85000"/>
                    <a:lumOff val="15000"/>
                  </a:schemeClr>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Bullet</a:t>
            </a:r>
          </a:p>
        </p:txBody>
      </p:sp>
    </p:spTree>
    <p:extLst>
      <p:ext uri="{BB962C8B-B14F-4D97-AF65-F5344CB8AC3E}">
        <p14:creationId xmlns:p14="http://schemas.microsoft.com/office/powerpoint/2010/main" val="1922903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DF689-A46E-8A07-F530-E9FBF54B885D}"/>
              </a:ext>
            </a:extLst>
          </p:cNvPr>
          <p:cNvSpPr/>
          <p:nvPr userDrawn="1"/>
        </p:nvSpPr>
        <p:spPr>
          <a:xfrm>
            <a:off x="0" y="0"/>
            <a:ext cx="5694744"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22428394-0194-86AD-5F2F-F9F4348C4AFD}"/>
              </a:ext>
            </a:extLst>
          </p:cNvPr>
          <p:cNvSpPr>
            <a:spLocks noGrp="1"/>
          </p:cNvSpPr>
          <p:nvPr>
            <p:ph type="body" sz="quarter" idx="10" hasCustomPrompt="1"/>
          </p:nvPr>
        </p:nvSpPr>
        <p:spPr>
          <a:xfrm>
            <a:off x="547522" y="1339759"/>
            <a:ext cx="3784660" cy="774961"/>
          </a:xfrm>
          <a:prstGeom prst="rect">
            <a:avLst/>
          </a:prstGeom>
        </p:spPr>
        <p:txBody>
          <a:bodyPr lIns="0" anchor="t" anchorCtr="0"/>
          <a:lstStyle>
            <a:lvl1pPr marL="0" indent="0">
              <a:buNone/>
              <a:defRPr sz="4500" b="1" i="0">
                <a:solidFill>
                  <a:schemeClr val="bg1"/>
                </a:solidFill>
                <a:latin typeface="Helvetica" pitchFamily="2" charset="0"/>
              </a:defRPr>
            </a:lvl1pPr>
          </a:lstStyle>
          <a:p>
            <a:pPr lvl="0"/>
            <a:r>
              <a:rPr lang="en-US" dirty="0"/>
              <a:t>Page Title</a:t>
            </a:r>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pic>
        <p:nvPicPr>
          <p:cNvPr id="7" name="Picture 6">
            <a:extLst>
              <a:ext uri="{FF2B5EF4-FFF2-40B4-BE49-F238E27FC236}">
                <a16:creationId xmlns:a16="http://schemas.microsoft.com/office/drawing/2014/main" id="{E497E880-71C0-51CA-D19B-0DB4978905F1}"/>
              </a:ext>
            </a:extLst>
          </p:cNvPr>
          <p:cNvPicPr>
            <a:picLocks noChangeAspect="1"/>
          </p:cNvPicPr>
          <p:nvPr userDrawn="1"/>
        </p:nvPicPr>
        <p:blipFill>
          <a:blip r:embed="rId3"/>
          <a:srcRect/>
          <a:stretch/>
        </p:blipFill>
        <p:spPr>
          <a:xfrm>
            <a:off x="0" y="4743280"/>
            <a:ext cx="3144253" cy="2114719"/>
          </a:xfrm>
          <a:prstGeom prst="rect">
            <a:avLst/>
          </a:prstGeom>
        </p:spPr>
      </p:pic>
      <p:sp>
        <p:nvSpPr>
          <p:cNvPr id="3" name="Text Placeholder 3">
            <a:extLst>
              <a:ext uri="{FF2B5EF4-FFF2-40B4-BE49-F238E27FC236}">
                <a16:creationId xmlns:a16="http://schemas.microsoft.com/office/drawing/2014/main" id="{7C4FEF28-76B7-4FAC-A6E8-0AFC8C7CCC9A}"/>
              </a:ext>
            </a:extLst>
          </p:cNvPr>
          <p:cNvSpPr>
            <a:spLocks noGrp="1"/>
          </p:cNvSpPr>
          <p:nvPr>
            <p:ph type="body" sz="quarter" idx="11" hasCustomPrompt="1"/>
          </p:nvPr>
        </p:nvSpPr>
        <p:spPr>
          <a:xfrm>
            <a:off x="547522" y="761537"/>
            <a:ext cx="3784660" cy="413550"/>
          </a:xfrm>
          <a:prstGeom prst="rect">
            <a:avLst/>
          </a:prstGeom>
        </p:spPr>
        <p:txBody>
          <a:bodyPr lIns="0" anchor="t" anchorCtr="0"/>
          <a:lstStyle>
            <a:lvl1pPr marL="0" indent="0">
              <a:buNone/>
              <a:defRPr sz="20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23399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DF689-A46E-8A07-F530-E9FBF54B885D}"/>
              </a:ext>
            </a:extLst>
          </p:cNvPr>
          <p:cNvSpPr/>
          <p:nvPr userDrawn="1"/>
        </p:nvSpPr>
        <p:spPr>
          <a:xfrm>
            <a:off x="0" y="0"/>
            <a:ext cx="5694744"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pic>
        <p:nvPicPr>
          <p:cNvPr id="6" name="Picture 5">
            <a:extLst>
              <a:ext uri="{FF2B5EF4-FFF2-40B4-BE49-F238E27FC236}">
                <a16:creationId xmlns:a16="http://schemas.microsoft.com/office/drawing/2014/main" id="{B6EFF305-F9E2-F5AF-4CF2-CEF3A8E29231}"/>
              </a:ext>
            </a:extLst>
          </p:cNvPr>
          <p:cNvPicPr>
            <a:picLocks noChangeAspect="1"/>
          </p:cNvPicPr>
          <p:nvPr userDrawn="1"/>
        </p:nvPicPr>
        <p:blipFill>
          <a:blip r:embed="rId3"/>
          <a:srcRect/>
          <a:stretch/>
        </p:blipFill>
        <p:spPr>
          <a:xfrm flipH="1" flipV="1">
            <a:off x="0" y="4747918"/>
            <a:ext cx="3144253" cy="2105443"/>
          </a:xfrm>
          <a:prstGeom prst="rect">
            <a:avLst/>
          </a:prstGeom>
        </p:spPr>
      </p:pic>
      <p:sp>
        <p:nvSpPr>
          <p:cNvPr id="8" name="Text Placeholder 3">
            <a:extLst>
              <a:ext uri="{FF2B5EF4-FFF2-40B4-BE49-F238E27FC236}">
                <a16:creationId xmlns:a16="http://schemas.microsoft.com/office/drawing/2014/main" id="{44C04949-9282-C254-27B9-33F9024BA7F0}"/>
              </a:ext>
            </a:extLst>
          </p:cNvPr>
          <p:cNvSpPr>
            <a:spLocks noGrp="1"/>
          </p:cNvSpPr>
          <p:nvPr>
            <p:ph type="body" sz="quarter" idx="10" hasCustomPrompt="1"/>
          </p:nvPr>
        </p:nvSpPr>
        <p:spPr>
          <a:xfrm>
            <a:off x="547522" y="1339759"/>
            <a:ext cx="3784660" cy="774961"/>
          </a:xfrm>
          <a:prstGeom prst="rect">
            <a:avLst/>
          </a:prstGeom>
        </p:spPr>
        <p:txBody>
          <a:bodyPr lIns="0" anchor="t" anchorCtr="0"/>
          <a:lstStyle>
            <a:lvl1pPr marL="0" indent="0">
              <a:buNone/>
              <a:defRPr sz="4500" b="1" i="0">
                <a:solidFill>
                  <a:schemeClr val="bg1"/>
                </a:solidFill>
                <a:latin typeface="Helvetica" pitchFamily="2" charset="0"/>
              </a:defRPr>
            </a:lvl1pPr>
          </a:lstStyle>
          <a:p>
            <a:pPr lvl="0"/>
            <a:r>
              <a:rPr lang="en-US" dirty="0"/>
              <a:t>Page Title</a:t>
            </a:r>
          </a:p>
        </p:txBody>
      </p:sp>
      <p:sp>
        <p:nvSpPr>
          <p:cNvPr id="9" name="Text Placeholder 3">
            <a:extLst>
              <a:ext uri="{FF2B5EF4-FFF2-40B4-BE49-F238E27FC236}">
                <a16:creationId xmlns:a16="http://schemas.microsoft.com/office/drawing/2014/main" id="{588EDFE5-D091-6E48-65F4-63738C45000D}"/>
              </a:ext>
            </a:extLst>
          </p:cNvPr>
          <p:cNvSpPr>
            <a:spLocks noGrp="1"/>
          </p:cNvSpPr>
          <p:nvPr>
            <p:ph type="body" sz="quarter" idx="11" hasCustomPrompt="1"/>
          </p:nvPr>
        </p:nvSpPr>
        <p:spPr>
          <a:xfrm>
            <a:off x="547522" y="761537"/>
            <a:ext cx="3784660" cy="413550"/>
          </a:xfrm>
          <a:prstGeom prst="rect">
            <a:avLst/>
          </a:prstGeom>
        </p:spPr>
        <p:txBody>
          <a:bodyPr lIns="0" anchor="t" anchorCtr="0"/>
          <a:lstStyle>
            <a:lvl1pPr marL="0" indent="0">
              <a:buNone/>
              <a:defRPr sz="20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2169448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428394-0194-86AD-5F2F-F9F4348C4AFD}"/>
              </a:ext>
            </a:extLst>
          </p:cNvPr>
          <p:cNvSpPr>
            <a:spLocks noGrp="1"/>
          </p:cNvSpPr>
          <p:nvPr>
            <p:ph type="body" sz="quarter" idx="10" hasCustomPrompt="1"/>
          </p:nvPr>
        </p:nvSpPr>
        <p:spPr>
          <a:xfrm>
            <a:off x="403143" y="938000"/>
            <a:ext cx="9559004" cy="774961"/>
          </a:xfrm>
          <a:prstGeom prst="rect">
            <a:avLst/>
          </a:prstGeom>
        </p:spPr>
        <p:txBody>
          <a:bodyPr lIns="0" anchor="t" anchorCtr="0"/>
          <a:lstStyle>
            <a:lvl1pPr marL="0" indent="0">
              <a:buNone/>
              <a:defRPr sz="4500" b="1" i="0">
                <a:solidFill>
                  <a:schemeClr val="tx1"/>
                </a:solidFill>
                <a:latin typeface="Helvetica" pitchFamily="2" charset="0"/>
              </a:defRPr>
            </a:lvl1pPr>
          </a:lstStyle>
          <a:p>
            <a:pPr lvl="0"/>
            <a:r>
              <a:rPr lang="en-US" dirty="0"/>
              <a:t>Page Title</a:t>
            </a:r>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sp>
        <p:nvSpPr>
          <p:cNvPr id="2" name="Text Placeholder 3">
            <a:extLst>
              <a:ext uri="{FF2B5EF4-FFF2-40B4-BE49-F238E27FC236}">
                <a16:creationId xmlns:a16="http://schemas.microsoft.com/office/drawing/2014/main" id="{2B78C20A-F0E8-1969-9290-0C34A33CCF7C}"/>
              </a:ext>
            </a:extLst>
          </p:cNvPr>
          <p:cNvSpPr>
            <a:spLocks noGrp="1"/>
          </p:cNvSpPr>
          <p:nvPr>
            <p:ph type="body" sz="quarter" idx="11" hasCustomPrompt="1"/>
          </p:nvPr>
        </p:nvSpPr>
        <p:spPr>
          <a:xfrm>
            <a:off x="403143" y="440695"/>
            <a:ext cx="9559004" cy="413550"/>
          </a:xfrm>
          <a:prstGeom prst="rect">
            <a:avLst/>
          </a:prstGeom>
        </p:spPr>
        <p:txBody>
          <a:bodyPr lIns="0" anchor="t" anchorCtr="0"/>
          <a:lstStyle>
            <a:lvl1pPr marL="0" indent="0">
              <a:buNone/>
              <a:defRPr sz="20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3889624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428394-0194-86AD-5F2F-F9F4348C4AFD}"/>
              </a:ext>
            </a:extLst>
          </p:cNvPr>
          <p:cNvSpPr>
            <a:spLocks noGrp="1"/>
          </p:cNvSpPr>
          <p:nvPr>
            <p:ph type="body" sz="quarter" idx="10" hasCustomPrompt="1"/>
          </p:nvPr>
        </p:nvSpPr>
        <p:spPr>
          <a:xfrm>
            <a:off x="403143" y="440695"/>
            <a:ext cx="9559004" cy="774961"/>
          </a:xfrm>
          <a:prstGeom prst="rect">
            <a:avLst/>
          </a:prstGeom>
        </p:spPr>
        <p:txBody>
          <a:bodyPr lIns="0" anchor="ctr" anchorCtr="0"/>
          <a:lstStyle>
            <a:lvl1pPr marL="0" indent="0">
              <a:buNone/>
              <a:defRPr sz="4500" b="1" i="0">
                <a:solidFill>
                  <a:schemeClr val="tx1"/>
                </a:solidFill>
                <a:latin typeface="Helvetica" pitchFamily="2" charset="0"/>
              </a:defRPr>
            </a:lvl1pPr>
          </a:lstStyle>
          <a:p>
            <a:pPr lvl="0"/>
            <a:r>
              <a:rPr lang="en-US" dirty="0"/>
              <a:t>Page Title</a:t>
            </a:r>
          </a:p>
        </p:txBody>
      </p:sp>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sp>
        <p:nvSpPr>
          <p:cNvPr id="8" name="Text Placeholder 7">
            <a:extLst>
              <a:ext uri="{FF2B5EF4-FFF2-40B4-BE49-F238E27FC236}">
                <a16:creationId xmlns:a16="http://schemas.microsoft.com/office/drawing/2014/main" id="{89AD76C4-C81E-6AA2-9226-CDCE0F8FF46B}"/>
              </a:ext>
            </a:extLst>
          </p:cNvPr>
          <p:cNvSpPr>
            <a:spLocks noGrp="1"/>
          </p:cNvSpPr>
          <p:nvPr>
            <p:ph type="body" sz="quarter" idx="11" hasCustomPrompt="1"/>
          </p:nvPr>
        </p:nvSpPr>
        <p:spPr>
          <a:xfrm>
            <a:off x="403225" y="1225376"/>
            <a:ext cx="11018838" cy="774961"/>
          </a:xfrm>
          <a:prstGeom prst="rect">
            <a:avLst/>
          </a:prstGeom>
        </p:spPr>
        <p:txBody>
          <a:bodyPr lIns="0"/>
          <a:lstStyle>
            <a:lvl1pPr marL="0" indent="0">
              <a:lnSpc>
                <a:spcPct val="120000"/>
              </a:lnSpc>
              <a:buNone/>
              <a:defRPr sz="1600" b="1" i="0">
                <a:solidFill>
                  <a:schemeClr val="accent1"/>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Page header sub paragraph</a:t>
            </a:r>
          </a:p>
        </p:txBody>
      </p:sp>
      <p:sp>
        <p:nvSpPr>
          <p:cNvPr id="9" name="Text Placeholder 7">
            <a:extLst>
              <a:ext uri="{FF2B5EF4-FFF2-40B4-BE49-F238E27FC236}">
                <a16:creationId xmlns:a16="http://schemas.microsoft.com/office/drawing/2014/main" id="{D7971945-B047-B9DD-386D-B22BD6EDE84F}"/>
              </a:ext>
            </a:extLst>
          </p:cNvPr>
          <p:cNvSpPr>
            <a:spLocks noGrp="1"/>
          </p:cNvSpPr>
          <p:nvPr>
            <p:ph type="body" sz="quarter" idx="12" hasCustomPrompt="1"/>
          </p:nvPr>
        </p:nvSpPr>
        <p:spPr>
          <a:xfrm>
            <a:off x="403225" y="2396451"/>
            <a:ext cx="2484354" cy="388568"/>
          </a:xfrm>
          <a:prstGeom prst="rect">
            <a:avLst/>
          </a:prstGeom>
        </p:spPr>
        <p:txBody>
          <a:bodyPr lIns="0"/>
          <a:lstStyle>
            <a:lvl1pPr marL="0" indent="0">
              <a:lnSpc>
                <a:spcPct val="120000"/>
              </a:lnSpc>
              <a:buNone/>
              <a:defRPr sz="2000" b="1" i="0">
                <a:solidFill>
                  <a:schemeClr val="accent2"/>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Header</a:t>
            </a:r>
          </a:p>
        </p:txBody>
      </p:sp>
      <p:sp>
        <p:nvSpPr>
          <p:cNvPr id="10" name="Text Placeholder 7">
            <a:extLst>
              <a:ext uri="{FF2B5EF4-FFF2-40B4-BE49-F238E27FC236}">
                <a16:creationId xmlns:a16="http://schemas.microsoft.com/office/drawing/2014/main" id="{8FB69E6E-F4B1-48FA-1A08-EC2040EA3FDB}"/>
              </a:ext>
            </a:extLst>
          </p:cNvPr>
          <p:cNvSpPr>
            <a:spLocks noGrp="1"/>
          </p:cNvSpPr>
          <p:nvPr>
            <p:ph type="body" sz="quarter" idx="13" hasCustomPrompt="1"/>
          </p:nvPr>
        </p:nvSpPr>
        <p:spPr>
          <a:xfrm>
            <a:off x="403225" y="2781461"/>
            <a:ext cx="2484354" cy="388568"/>
          </a:xfrm>
          <a:prstGeom prst="rect">
            <a:avLst/>
          </a:prstGeom>
        </p:spPr>
        <p:txBody>
          <a:bodyPr lIns="0"/>
          <a:lstStyle>
            <a:lvl1pPr marL="0" indent="0">
              <a:lnSpc>
                <a:spcPct val="120000"/>
              </a:lnSpc>
              <a:buNone/>
              <a:defRPr sz="1300" b="0" i="0">
                <a:solidFill>
                  <a:schemeClr val="tx2">
                    <a:lumMod val="85000"/>
                    <a:lumOff val="15000"/>
                  </a:schemeClr>
                </a:solidFill>
                <a:latin typeface="Helvetica"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a:t>
            </a:r>
          </a:p>
        </p:txBody>
      </p:sp>
    </p:spTree>
    <p:extLst>
      <p:ext uri="{BB962C8B-B14F-4D97-AF65-F5344CB8AC3E}">
        <p14:creationId xmlns:p14="http://schemas.microsoft.com/office/powerpoint/2010/main" val="3828967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sp>
        <p:nvSpPr>
          <p:cNvPr id="2" name="Text Placeholder 3">
            <a:extLst>
              <a:ext uri="{FF2B5EF4-FFF2-40B4-BE49-F238E27FC236}">
                <a16:creationId xmlns:a16="http://schemas.microsoft.com/office/drawing/2014/main" id="{2B78C20A-F0E8-1969-9290-0C34A33CCF7C}"/>
              </a:ext>
            </a:extLst>
          </p:cNvPr>
          <p:cNvSpPr>
            <a:spLocks noGrp="1"/>
          </p:cNvSpPr>
          <p:nvPr>
            <p:ph type="body" sz="quarter" idx="11" hasCustomPrompt="1"/>
          </p:nvPr>
        </p:nvSpPr>
        <p:spPr>
          <a:xfrm>
            <a:off x="403143" y="440695"/>
            <a:ext cx="9559004" cy="413550"/>
          </a:xfrm>
          <a:prstGeom prst="rect">
            <a:avLst/>
          </a:prstGeom>
        </p:spPr>
        <p:txBody>
          <a:bodyPr lIns="0" anchor="t" anchorCtr="0"/>
          <a:lstStyle>
            <a:lvl1pPr marL="0" indent="0">
              <a:buNone/>
              <a:defRPr sz="20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418851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5" name="Picture 4" descr="A blue and orange logo&#10;&#10;Description automatically generated">
            <a:extLst>
              <a:ext uri="{FF2B5EF4-FFF2-40B4-BE49-F238E27FC236}">
                <a16:creationId xmlns:a16="http://schemas.microsoft.com/office/drawing/2014/main" id="{E6BA9F11-BE04-66A3-484E-CD66E729D1E6}"/>
              </a:ext>
            </a:extLst>
          </p:cNvPr>
          <p:cNvPicPr>
            <a:picLocks noChangeAspect="1"/>
          </p:cNvPicPr>
          <p:nvPr userDrawn="1"/>
        </p:nvPicPr>
        <p:blipFill>
          <a:blip r:embed="rId2"/>
          <a:stretch>
            <a:fillRect/>
          </a:stretch>
        </p:blipFill>
        <p:spPr>
          <a:xfrm>
            <a:off x="10590834" y="175125"/>
            <a:ext cx="1383175" cy="265570"/>
          </a:xfrm>
          <a:prstGeom prst="rect">
            <a:avLst/>
          </a:prstGeom>
        </p:spPr>
      </p:pic>
      <p:sp>
        <p:nvSpPr>
          <p:cNvPr id="2" name="Text Placeholder 3">
            <a:extLst>
              <a:ext uri="{FF2B5EF4-FFF2-40B4-BE49-F238E27FC236}">
                <a16:creationId xmlns:a16="http://schemas.microsoft.com/office/drawing/2014/main" id="{2B78C20A-F0E8-1969-9290-0C34A33CCF7C}"/>
              </a:ext>
            </a:extLst>
          </p:cNvPr>
          <p:cNvSpPr>
            <a:spLocks noGrp="1"/>
          </p:cNvSpPr>
          <p:nvPr>
            <p:ph type="body" sz="quarter" idx="11" hasCustomPrompt="1"/>
          </p:nvPr>
        </p:nvSpPr>
        <p:spPr>
          <a:xfrm>
            <a:off x="403143" y="440695"/>
            <a:ext cx="9559004" cy="413550"/>
          </a:xfrm>
          <a:prstGeom prst="rect">
            <a:avLst/>
          </a:prstGeom>
        </p:spPr>
        <p:txBody>
          <a:bodyPr lIns="0" anchor="t" anchorCtr="0"/>
          <a:lstStyle>
            <a:lvl1pPr marL="0" indent="0">
              <a:buNone/>
              <a:defRPr sz="20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121661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A06F68F-1257-02C9-8EC4-EF377ED01B9E}"/>
              </a:ext>
            </a:extLst>
          </p:cNvPr>
          <p:cNvPicPr>
            <a:picLocks noChangeAspect="1"/>
          </p:cNvPicPr>
          <p:nvPr userDrawn="1"/>
        </p:nvPicPr>
        <p:blipFill>
          <a:blip r:embed="rId2"/>
          <a:srcRect/>
          <a:stretch/>
        </p:blipFill>
        <p:spPr>
          <a:xfrm>
            <a:off x="0" y="3962400"/>
            <a:ext cx="4305300" cy="2895600"/>
          </a:xfrm>
          <a:prstGeom prst="rect">
            <a:avLst/>
          </a:prstGeom>
        </p:spPr>
      </p:pic>
      <p:pic>
        <p:nvPicPr>
          <p:cNvPr id="26" name="Picture 25">
            <a:extLst>
              <a:ext uri="{FF2B5EF4-FFF2-40B4-BE49-F238E27FC236}">
                <a16:creationId xmlns:a16="http://schemas.microsoft.com/office/drawing/2014/main" id="{0CD4B891-90CA-DBA4-86F8-22ABB60CB815}"/>
              </a:ext>
            </a:extLst>
          </p:cNvPr>
          <p:cNvPicPr>
            <a:picLocks noChangeAspect="1"/>
          </p:cNvPicPr>
          <p:nvPr userDrawn="1"/>
        </p:nvPicPr>
        <p:blipFill>
          <a:blip r:embed="rId3"/>
          <a:srcRect/>
          <a:stretch/>
        </p:blipFill>
        <p:spPr>
          <a:xfrm>
            <a:off x="7886700" y="0"/>
            <a:ext cx="4305300" cy="2882900"/>
          </a:xfrm>
          <a:prstGeom prst="rect">
            <a:avLst/>
          </a:prstGeom>
        </p:spPr>
      </p:pic>
      <p:sp>
        <p:nvSpPr>
          <p:cNvPr id="2" name="Text Placeholder 3">
            <a:extLst>
              <a:ext uri="{FF2B5EF4-FFF2-40B4-BE49-F238E27FC236}">
                <a16:creationId xmlns:a16="http://schemas.microsoft.com/office/drawing/2014/main" id="{7FD06476-EB0A-48AB-AD33-19E2E279CF65}"/>
              </a:ext>
            </a:extLst>
          </p:cNvPr>
          <p:cNvSpPr>
            <a:spLocks noGrp="1"/>
          </p:cNvSpPr>
          <p:nvPr>
            <p:ph type="body" sz="quarter" idx="11" hasCustomPrompt="1"/>
          </p:nvPr>
        </p:nvSpPr>
        <p:spPr>
          <a:xfrm>
            <a:off x="520640" y="473438"/>
            <a:ext cx="6814880" cy="413550"/>
          </a:xfrm>
          <a:prstGeom prst="rect">
            <a:avLst/>
          </a:prstGeom>
        </p:spPr>
        <p:txBody>
          <a:bodyPr lIns="0" anchor="t" anchorCtr="0"/>
          <a:lstStyle>
            <a:lvl1pPr marL="0" indent="0">
              <a:buNone/>
              <a:defRPr sz="2800" b="1" i="0" spc="30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120077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tx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FD06476-EB0A-48AB-AD33-19E2E279CF65}"/>
              </a:ext>
            </a:extLst>
          </p:cNvPr>
          <p:cNvSpPr>
            <a:spLocks noGrp="1"/>
          </p:cNvSpPr>
          <p:nvPr>
            <p:ph type="body" sz="quarter" idx="11" hasCustomPrompt="1"/>
          </p:nvPr>
        </p:nvSpPr>
        <p:spPr>
          <a:xfrm>
            <a:off x="520640" y="473438"/>
            <a:ext cx="9172000" cy="413550"/>
          </a:xfrm>
          <a:prstGeom prst="rect">
            <a:avLst/>
          </a:prstGeom>
        </p:spPr>
        <p:txBody>
          <a:bodyPr lIns="0" anchor="t" anchorCtr="0"/>
          <a:lstStyle>
            <a:lvl1pPr marL="0" indent="0">
              <a:buNone/>
              <a:defRPr sz="2800" b="1" i="0" cap="all" spc="300" baseline="0">
                <a:solidFill>
                  <a:schemeClr val="accent1"/>
                </a:solidFill>
                <a:latin typeface="Helvetica" pitchFamily="2" charset="0"/>
              </a:defRPr>
            </a:lvl1pPr>
          </a:lstStyle>
          <a:p>
            <a:pPr lvl="0"/>
            <a:r>
              <a:rPr lang="en-US" dirty="0"/>
              <a:t>PAGE SUBTITLE</a:t>
            </a:r>
          </a:p>
        </p:txBody>
      </p:sp>
    </p:spTree>
    <p:extLst>
      <p:ext uri="{BB962C8B-B14F-4D97-AF65-F5344CB8AC3E}">
        <p14:creationId xmlns:p14="http://schemas.microsoft.com/office/powerpoint/2010/main" val="1842357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A06F68F-1257-02C9-8EC4-EF377ED01B9E}"/>
              </a:ext>
            </a:extLst>
          </p:cNvPr>
          <p:cNvPicPr>
            <a:picLocks noChangeAspect="1"/>
          </p:cNvPicPr>
          <p:nvPr userDrawn="1"/>
        </p:nvPicPr>
        <p:blipFill>
          <a:blip r:embed="rId2"/>
          <a:srcRect/>
          <a:stretch/>
        </p:blipFill>
        <p:spPr>
          <a:xfrm>
            <a:off x="0" y="3962400"/>
            <a:ext cx="4305300" cy="2895600"/>
          </a:xfrm>
          <a:prstGeom prst="rect">
            <a:avLst/>
          </a:prstGeom>
        </p:spPr>
      </p:pic>
      <p:pic>
        <p:nvPicPr>
          <p:cNvPr id="26" name="Picture 25">
            <a:extLst>
              <a:ext uri="{FF2B5EF4-FFF2-40B4-BE49-F238E27FC236}">
                <a16:creationId xmlns:a16="http://schemas.microsoft.com/office/drawing/2014/main" id="{0CD4B891-90CA-DBA4-86F8-22ABB60CB815}"/>
              </a:ext>
            </a:extLst>
          </p:cNvPr>
          <p:cNvPicPr>
            <a:picLocks noChangeAspect="1"/>
          </p:cNvPicPr>
          <p:nvPr userDrawn="1"/>
        </p:nvPicPr>
        <p:blipFill>
          <a:blip r:embed="rId3"/>
          <a:srcRect/>
          <a:stretch/>
        </p:blipFill>
        <p:spPr>
          <a:xfrm>
            <a:off x="7886700" y="0"/>
            <a:ext cx="4305300" cy="2882900"/>
          </a:xfrm>
          <a:prstGeom prst="rect">
            <a:avLst/>
          </a:prstGeom>
        </p:spPr>
      </p:pic>
      <p:pic>
        <p:nvPicPr>
          <p:cNvPr id="2" name="Picture 1">
            <a:extLst>
              <a:ext uri="{FF2B5EF4-FFF2-40B4-BE49-F238E27FC236}">
                <a16:creationId xmlns:a16="http://schemas.microsoft.com/office/drawing/2014/main" id="{AB1AF43B-360B-5208-EFD0-7960FFF9D4E7}"/>
              </a:ext>
            </a:extLst>
          </p:cNvPr>
          <p:cNvPicPr>
            <a:picLocks noChangeAspect="1"/>
          </p:cNvPicPr>
          <p:nvPr userDrawn="1"/>
        </p:nvPicPr>
        <p:blipFill>
          <a:blip r:embed="rId4"/>
          <a:srcRect/>
          <a:stretch/>
        </p:blipFill>
        <p:spPr>
          <a:xfrm>
            <a:off x="734650" y="805245"/>
            <a:ext cx="4682364" cy="1097430"/>
          </a:xfrm>
          <a:prstGeom prst="rect">
            <a:avLst/>
          </a:prstGeom>
        </p:spPr>
      </p:pic>
      <p:sp>
        <p:nvSpPr>
          <p:cNvPr id="3" name="Text Placeholder 11">
            <a:extLst>
              <a:ext uri="{FF2B5EF4-FFF2-40B4-BE49-F238E27FC236}">
                <a16:creationId xmlns:a16="http://schemas.microsoft.com/office/drawing/2014/main" id="{916FF303-4548-A5C8-7742-F2031EF84C00}"/>
              </a:ext>
            </a:extLst>
          </p:cNvPr>
          <p:cNvSpPr>
            <a:spLocks noGrp="1"/>
          </p:cNvSpPr>
          <p:nvPr>
            <p:ph type="body" sz="quarter" idx="10" hasCustomPrompt="1"/>
          </p:nvPr>
        </p:nvSpPr>
        <p:spPr>
          <a:xfrm>
            <a:off x="4585446" y="3919612"/>
            <a:ext cx="6970060" cy="1312582"/>
          </a:xfrm>
          <a:prstGeom prst="rect">
            <a:avLst/>
          </a:prstGeom>
        </p:spPr>
        <p:txBody>
          <a:bodyPr lIns="0" anchor="t" anchorCtr="0"/>
          <a:lstStyle>
            <a:lvl1pPr marL="0" indent="0" algn="r">
              <a:buNone/>
              <a:defRPr sz="8500" b="1"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Thank you!</a:t>
            </a:r>
          </a:p>
        </p:txBody>
      </p:sp>
      <p:sp>
        <p:nvSpPr>
          <p:cNvPr id="4" name="Text Placeholder 11">
            <a:extLst>
              <a:ext uri="{FF2B5EF4-FFF2-40B4-BE49-F238E27FC236}">
                <a16:creationId xmlns:a16="http://schemas.microsoft.com/office/drawing/2014/main" id="{C1514660-C9AF-2371-727F-1FF57B93B987}"/>
              </a:ext>
            </a:extLst>
          </p:cNvPr>
          <p:cNvSpPr>
            <a:spLocks noGrp="1"/>
          </p:cNvSpPr>
          <p:nvPr>
            <p:ph type="body" sz="quarter" idx="11" hasCustomPrompt="1"/>
          </p:nvPr>
        </p:nvSpPr>
        <p:spPr>
          <a:xfrm>
            <a:off x="4585446" y="5319974"/>
            <a:ext cx="6970060" cy="732781"/>
          </a:xfrm>
          <a:prstGeom prst="rect">
            <a:avLst/>
          </a:prstGeom>
        </p:spPr>
        <p:txBody>
          <a:bodyPr lIns="0" anchor="t" anchorCtr="0"/>
          <a:lstStyle>
            <a:lvl1pPr marL="0" indent="0" algn="r">
              <a:buNone/>
              <a:defRPr sz="3500" b="1" i="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Questions &amp; Next Steps</a:t>
            </a:r>
          </a:p>
        </p:txBody>
      </p:sp>
    </p:spTree>
    <p:extLst>
      <p:ext uri="{BB962C8B-B14F-4D97-AF65-F5344CB8AC3E}">
        <p14:creationId xmlns:p14="http://schemas.microsoft.com/office/powerpoint/2010/main" val="15556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F89A7-D5DC-21EE-DE97-487D2A695CE2}"/>
              </a:ext>
            </a:extLst>
          </p:cNvPr>
          <p:cNvPicPr>
            <a:picLocks noChangeAspect="1"/>
          </p:cNvPicPr>
          <p:nvPr userDrawn="1"/>
        </p:nvPicPr>
        <p:blipFill>
          <a:blip r:embed="rId2"/>
          <a:srcRect/>
          <a:stretch/>
        </p:blipFill>
        <p:spPr>
          <a:xfrm>
            <a:off x="4543534" y="709249"/>
            <a:ext cx="3104932" cy="727719"/>
          </a:xfrm>
          <a:prstGeom prst="rect">
            <a:avLst/>
          </a:prstGeom>
        </p:spPr>
      </p:pic>
      <p:sp>
        <p:nvSpPr>
          <p:cNvPr id="2" name="Text Placeholder 11">
            <a:extLst>
              <a:ext uri="{FF2B5EF4-FFF2-40B4-BE49-F238E27FC236}">
                <a16:creationId xmlns:a16="http://schemas.microsoft.com/office/drawing/2014/main" id="{AF345692-4F09-4265-6FE4-E37B7705D2D0}"/>
              </a:ext>
            </a:extLst>
          </p:cNvPr>
          <p:cNvSpPr>
            <a:spLocks noGrp="1"/>
          </p:cNvSpPr>
          <p:nvPr>
            <p:ph type="body" sz="quarter" idx="10" hasCustomPrompt="1"/>
          </p:nvPr>
        </p:nvSpPr>
        <p:spPr>
          <a:xfrm>
            <a:off x="475130" y="2506383"/>
            <a:ext cx="11241741" cy="1312582"/>
          </a:xfrm>
          <a:prstGeom prst="rect">
            <a:avLst/>
          </a:prstGeom>
        </p:spPr>
        <p:txBody>
          <a:bodyPr lIns="0" anchor="t" anchorCtr="0"/>
          <a:lstStyle>
            <a:lvl1pPr marL="0" indent="0" algn="ctr">
              <a:buNone/>
              <a:defRPr sz="7500" b="1"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Large Title</a:t>
            </a:r>
          </a:p>
        </p:txBody>
      </p:sp>
      <p:sp>
        <p:nvSpPr>
          <p:cNvPr id="3" name="Text Placeholder 11">
            <a:extLst>
              <a:ext uri="{FF2B5EF4-FFF2-40B4-BE49-F238E27FC236}">
                <a16:creationId xmlns:a16="http://schemas.microsoft.com/office/drawing/2014/main" id="{136D03A4-6960-52F6-B7FD-1DDEE930362B}"/>
              </a:ext>
            </a:extLst>
          </p:cNvPr>
          <p:cNvSpPr>
            <a:spLocks noGrp="1"/>
          </p:cNvSpPr>
          <p:nvPr>
            <p:ph type="body" sz="quarter" idx="11" hasCustomPrompt="1"/>
          </p:nvPr>
        </p:nvSpPr>
        <p:spPr>
          <a:xfrm>
            <a:off x="2610970" y="3743512"/>
            <a:ext cx="6970060" cy="1312582"/>
          </a:xfrm>
          <a:prstGeom prst="rect">
            <a:avLst/>
          </a:prstGeom>
        </p:spPr>
        <p:txBody>
          <a:bodyPr lIns="0" anchor="t" anchorCtr="0"/>
          <a:lstStyle>
            <a:lvl1pPr marL="0" indent="0" algn="ctr">
              <a:buNone/>
              <a:defRPr sz="2500" b="1" i="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Subtitle</a:t>
            </a:r>
          </a:p>
        </p:txBody>
      </p:sp>
      <p:pic>
        <p:nvPicPr>
          <p:cNvPr id="4" name="Picture 3">
            <a:extLst>
              <a:ext uri="{FF2B5EF4-FFF2-40B4-BE49-F238E27FC236}">
                <a16:creationId xmlns:a16="http://schemas.microsoft.com/office/drawing/2014/main" id="{CAC154CD-641C-5DB3-24E4-0D440D6B087A}"/>
              </a:ext>
            </a:extLst>
          </p:cNvPr>
          <p:cNvPicPr>
            <a:picLocks noChangeAspect="1"/>
          </p:cNvPicPr>
          <p:nvPr userDrawn="1"/>
        </p:nvPicPr>
        <p:blipFill>
          <a:blip r:embed="rId3"/>
          <a:srcRect/>
          <a:stretch/>
        </p:blipFill>
        <p:spPr>
          <a:xfrm>
            <a:off x="0" y="4743280"/>
            <a:ext cx="3144253" cy="2114719"/>
          </a:xfrm>
          <a:prstGeom prst="rect">
            <a:avLst/>
          </a:prstGeom>
        </p:spPr>
      </p:pic>
      <p:pic>
        <p:nvPicPr>
          <p:cNvPr id="5" name="Picture 4">
            <a:extLst>
              <a:ext uri="{FF2B5EF4-FFF2-40B4-BE49-F238E27FC236}">
                <a16:creationId xmlns:a16="http://schemas.microsoft.com/office/drawing/2014/main" id="{A2E851F7-C9A9-3EF7-43DC-77D46E9F7483}"/>
              </a:ext>
            </a:extLst>
          </p:cNvPr>
          <p:cNvPicPr>
            <a:picLocks noChangeAspect="1"/>
          </p:cNvPicPr>
          <p:nvPr userDrawn="1"/>
        </p:nvPicPr>
        <p:blipFill>
          <a:blip r:embed="rId4"/>
          <a:srcRect/>
          <a:stretch/>
        </p:blipFill>
        <p:spPr>
          <a:xfrm rot="10800000" flipH="1" flipV="1">
            <a:off x="9049871" y="20386"/>
            <a:ext cx="3144253" cy="2105443"/>
          </a:xfrm>
          <a:prstGeom prst="rect">
            <a:avLst/>
          </a:prstGeom>
        </p:spPr>
      </p:pic>
    </p:spTree>
    <p:extLst>
      <p:ext uri="{BB962C8B-B14F-4D97-AF65-F5344CB8AC3E}">
        <p14:creationId xmlns:p14="http://schemas.microsoft.com/office/powerpoint/2010/main" val="125714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F89A7-D5DC-21EE-DE97-487D2A695CE2}"/>
              </a:ext>
            </a:extLst>
          </p:cNvPr>
          <p:cNvPicPr>
            <a:picLocks noChangeAspect="1"/>
          </p:cNvPicPr>
          <p:nvPr userDrawn="1"/>
        </p:nvPicPr>
        <p:blipFill>
          <a:blip r:embed="rId2"/>
          <a:srcRect/>
          <a:stretch/>
        </p:blipFill>
        <p:spPr>
          <a:xfrm>
            <a:off x="428265" y="993863"/>
            <a:ext cx="3762461" cy="881827"/>
          </a:xfrm>
          <a:prstGeom prst="rect">
            <a:avLst/>
          </a:prstGeom>
        </p:spPr>
      </p:pic>
      <p:pic>
        <p:nvPicPr>
          <p:cNvPr id="10" name="Picture 9">
            <a:extLst>
              <a:ext uri="{FF2B5EF4-FFF2-40B4-BE49-F238E27FC236}">
                <a16:creationId xmlns:a16="http://schemas.microsoft.com/office/drawing/2014/main" id="{04DAA035-D850-8485-9B5B-7587A5ED1195}"/>
              </a:ext>
            </a:extLst>
          </p:cNvPr>
          <p:cNvPicPr>
            <a:picLocks noChangeAspect="1"/>
          </p:cNvPicPr>
          <p:nvPr userDrawn="1"/>
        </p:nvPicPr>
        <p:blipFill rotWithShape="1">
          <a:blip r:embed="rId3"/>
          <a:srcRect l="223" t="22487" r="19067" b="-492"/>
          <a:stretch/>
        </p:blipFill>
        <p:spPr>
          <a:xfrm>
            <a:off x="6614933" y="0"/>
            <a:ext cx="5577067" cy="5390147"/>
          </a:xfrm>
          <a:prstGeom prst="rect">
            <a:avLst/>
          </a:prstGeom>
        </p:spPr>
      </p:pic>
      <p:sp>
        <p:nvSpPr>
          <p:cNvPr id="12" name="Text Placeholder 11">
            <a:extLst>
              <a:ext uri="{FF2B5EF4-FFF2-40B4-BE49-F238E27FC236}">
                <a16:creationId xmlns:a16="http://schemas.microsoft.com/office/drawing/2014/main" id="{4BEF6496-4C96-E005-C72B-A9B43B9FAA49}"/>
              </a:ext>
            </a:extLst>
          </p:cNvPr>
          <p:cNvSpPr>
            <a:spLocks noGrp="1"/>
          </p:cNvSpPr>
          <p:nvPr>
            <p:ph type="body" sz="quarter" idx="10" hasCustomPrompt="1"/>
          </p:nvPr>
        </p:nvSpPr>
        <p:spPr>
          <a:xfrm>
            <a:off x="625475" y="3237733"/>
            <a:ext cx="8711030" cy="2615624"/>
          </a:xfrm>
          <a:prstGeom prst="rect">
            <a:avLst/>
          </a:prstGeom>
        </p:spPr>
        <p:txBody>
          <a:bodyPr lIns="0" anchor="b" anchorCtr="0"/>
          <a:lstStyle>
            <a:lvl1pPr marL="0" indent="0">
              <a:buNone/>
              <a:defRPr sz="9000" b="1"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Large Title</a:t>
            </a:r>
          </a:p>
        </p:txBody>
      </p:sp>
      <p:cxnSp>
        <p:nvCxnSpPr>
          <p:cNvPr id="16" name="Straight Connector 15">
            <a:extLst>
              <a:ext uri="{FF2B5EF4-FFF2-40B4-BE49-F238E27FC236}">
                <a16:creationId xmlns:a16="http://schemas.microsoft.com/office/drawing/2014/main" id="{05806186-71AD-651E-6407-960C98A09291}"/>
              </a:ext>
            </a:extLst>
          </p:cNvPr>
          <p:cNvCxnSpPr>
            <a:cxnSpLocks/>
          </p:cNvCxnSpPr>
          <p:nvPr userDrawn="1"/>
        </p:nvCxnSpPr>
        <p:spPr>
          <a:xfrm>
            <a:off x="625475" y="2556711"/>
            <a:ext cx="914567" cy="0"/>
          </a:xfrm>
          <a:prstGeom prst="line">
            <a:avLst/>
          </a:prstGeom>
          <a:ln w="857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4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DAA035-D850-8485-9B5B-7587A5ED1195}"/>
              </a:ext>
            </a:extLst>
          </p:cNvPr>
          <p:cNvPicPr>
            <a:picLocks noChangeAspect="1"/>
          </p:cNvPicPr>
          <p:nvPr userDrawn="1"/>
        </p:nvPicPr>
        <p:blipFill rotWithShape="1">
          <a:blip r:embed="rId2"/>
          <a:srcRect l="223" t="22487" r="19067" b="-492"/>
          <a:stretch/>
        </p:blipFill>
        <p:spPr>
          <a:xfrm>
            <a:off x="6614933" y="0"/>
            <a:ext cx="5577067" cy="5390147"/>
          </a:xfrm>
          <a:prstGeom prst="rect">
            <a:avLst/>
          </a:prstGeom>
        </p:spPr>
      </p:pic>
      <p:cxnSp>
        <p:nvCxnSpPr>
          <p:cNvPr id="16" name="Straight Connector 15">
            <a:extLst>
              <a:ext uri="{FF2B5EF4-FFF2-40B4-BE49-F238E27FC236}">
                <a16:creationId xmlns:a16="http://schemas.microsoft.com/office/drawing/2014/main" id="{05806186-71AD-651E-6407-960C98A09291}"/>
              </a:ext>
            </a:extLst>
          </p:cNvPr>
          <p:cNvCxnSpPr>
            <a:cxnSpLocks/>
          </p:cNvCxnSpPr>
          <p:nvPr userDrawn="1"/>
        </p:nvCxnSpPr>
        <p:spPr>
          <a:xfrm>
            <a:off x="625475" y="2556711"/>
            <a:ext cx="914567" cy="0"/>
          </a:xfrm>
          <a:prstGeom prst="line">
            <a:avLst/>
          </a:prstGeom>
          <a:ln w="85725"/>
        </p:spPr>
        <p:style>
          <a:lnRef idx="1">
            <a:schemeClr val="accent1"/>
          </a:lnRef>
          <a:fillRef idx="0">
            <a:schemeClr val="accent1"/>
          </a:fillRef>
          <a:effectRef idx="0">
            <a:schemeClr val="accent1"/>
          </a:effectRef>
          <a:fontRef idx="minor">
            <a:schemeClr val="tx1"/>
          </a:fontRef>
        </p:style>
      </p:cxnSp>
      <p:sp>
        <p:nvSpPr>
          <p:cNvPr id="2" name="Text Placeholder 11">
            <a:extLst>
              <a:ext uri="{FF2B5EF4-FFF2-40B4-BE49-F238E27FC236}">
                <a16:creationId xmlns:a16="http://schemas.microsoft.com/office/drawing/2014/main" id="{5D6120ED-E3DC-33C3-5571-217162B2AB17}"/>
              </a:ext>
            </a:extLst>
          </p:cNvPr>
          <p:cNvSpPr>
            <a:spLocks noGrp="1"/>
          </p:cNvSpPr>
          <p:nvPr>
            <p:ph type="body" sz="quarter" idx="10" hasCustomPrompt="1"/>
          </p:nvPr>
        </p:nvSpPr>
        <p:spPr>
          <a:xfrm>
            <a:off x="625475" y="4036205"/>
            <a:ext cx="8871451" cy="1228377"/>
          </a:xfrm>
          <a:prstGeom prst="rect">
            <a:avLst/>
          </a:prstGeom>
        </p:spPr>
        <p:txBody>
          <a:bodyPr lIns="0" anchor="t" anchorCtr="0"/>
          <a:lstStyle>
            <a:lvl1pPr marL="0" indent="0">
              <a:buNone/>
              <a:defRPr sz="8000" b="1"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Large Title</a:t>
            </a:r>
          </a:p>
        </p:txBody>
      </p:sp>
      <p:sp>
        <p:nvSpPr>
          <p:cNvPr id="3" name="Text Placeholder 11">
            <a:extLst>
              <a:ext uri="{FF2B5EF4-FFF2-40B4-BE49-F238E27FC236}">
                <a16:creationId xmlns:a16="http://schemas.microsoft.com/office/drawing/2014/main" id="{0F901EAF-D94E-0DED-9A2A-5E221E29E9F9}"/>
              </a:ext>
            </a:extLst>
          </p:cNvPr>
          <p:cNvSpPr>
            <a:spLocks noGrp="1"/>
          </p:cNvSpPr>
          <p:nvPr>
            <p:ph type="body" sz="quarter" idx="11" hasCustomPrompt="1"/>
          </p:nvPr>
        </p:nvSpPr>
        <p:spPr>
          <a:xfrm>
            <a:off x="625475" y="3308682"/>
            <a:ext cx="8871451" cy="647314"/>
          </a:xfrm>
          <a:prstGeom prst="rect">
            <a:avLst/>
          </a:prstGeom>
        </p:spPr>
        <p:txBody>
          <a:bodyPr lIns="0" anchor="t" anchorCtr="0"/>
          <a:lstStyle>
            <a:lvl1pPr marL="0" indent="0">
              <a:buNone/>
              <a:defRPr sz="4000" b="1" i="0" spc="30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SUBTITLE</a:t>
            </a:r>
          </a:p>
        </p:txBody>
      </p:sp>
      <p:pic>
        <p:nvPicPr>
          <p:cNvPr id="4" name="Picture 3">
            <a:extLst>
              <a:ext uri="{FF2B5EF4-FFF2-40B4-BE49-F238E27FC236}">
                <a16:creationId xmlns:a16="http://schemas.microsoft.com/office/drawing/2014/main" id="{9B75A096-87A2-EE7C-5297-00D96252AC6D}"/>
              </a:ext>
            </a:extLst>
          </p:cNvPr>
          <p:cNvPicPr>
            <a:picLocks noChangeAspect="1"/>
          </p:cNvPicPr>
          <p:nvPr userDrawn="1"/>
        </p:nvPicPr>
        <p:blipFill>
          <a:blip r:embed="rId3"/>
          <a:srcRect/>
          <a:stretch/>
        </p:blipFill>
        <p:spPr>
          <a:xfrm>
            <a:off x="428265" y="993863"/>
            <a:ext cx="3762461" cy="881827"/>
          </a:xfrm>
          <a:prstGeom prst="rect">
            <a:avLst/>
          </a:prstGeom>
        </p:spPr>
      </p:pic>
    </p:spTree>
    <p:extLst>
      <p:ext uri="{BB962C8B-B14F-4D97-AF65-F5344CB8AC3E}">
        <p14:creationId xmlns:p14="http://schemas.microsoft.com/office/powerpoint/2010/main" val="266422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DAA035-D850-8485-9B5B-7587A5ED1195}"/>
              </a:ext>
            </a:extLst>
          </p:cNvPr>
          <p:cNvPicPr>
            <a:picLocks noChangeAspect="1"/>
          </p:cNvPicPr>
          <p:nvPr userDrawn="1"/>
        </p:nvPicPr>
        <p:blipFill rotWithShape="1">
          <a:blip r:embed="rId2"/>
          <a:srcRect l="223" t="22487" r="19067" b="-492"/>
          <a:stretch/>
        </p:blipFill>
        <p:spPr>
          <a:xfrm>
            <a:off x="6614933" y="0"/>
            <a:ext cx="5577067" cy="5390147"/>
          </a:xfrm>
          <a:prstGeom prst="rect">
            <a:avLst/>
          </a:prstGeom>
        </p:spPr>
      </p:pic>
      <p:cxnSp>
        <p:nvCxnSpPr>
          <p:cNvPr id="16" name="Straight Connector 15">
            <a:extLst>
              <a:ext uri="{FF2B5EF4-FFF2-40B4-BE49-F238E27FC236}">
                <a16:creationId xmlns:a16="http://schemas.microsoft.com/office/drawing/2014/main" id="{05806186-71AD-651E-6407-960C98A09291}"/>
              </a:ext>
            </a:extLst>
          </p:cNvPr>
          <p:cNvCxnSpPr>
            <a:cxnSpLocks/>
          </p:cNvCxnSpPr>
          <p:nvPr userDrawn="1"/>
        </p:nvCxnSpPr>
        <p:spPr>
          <a:xfrm>
            <a:off x="625475" y="2556711"/>
            <a:ext cx="914567" cy="0"/>
          </a:xfrm>
          <a:prstGeom prst="line">
            <a:avLst/>
          </a:prstGeom>
          <a:ln w="85725"/>
        </p:spPr>
        <p:style>
          <a:lnRef idx="1">
            <a:schemeClr val="accent1"/>
          </a:lnRef>
          <a:fillRef idx="0">
            <a:schemeClr val="accent1"/>
          </a:fillRef>
          <a:effectRef idx="0">
            <a:schemeClr val="accent1"/>
          </a:effectRef>
          <a:fontRef idx="minor">
            <a:schemeClr val="tx1"/>
          </a:fontRef>
        </p:style>
      </p:cxnSp>
      <p:sp>
        <p:nvSpPr>
          <p:cNvPr id="2" name="Text Placeholder 11">
            <a:extLst>
              <a:ext uri="{FF2B5EF4-FFF2-40B4-BE49-F238E27FC236}">
                <a16:creationId xmlns:a16="http://schemas.microsoft.com/office/drawing/2014/main" id="{5D6120ED-E3DC-33C3-5571-217162B2AB17}"/>
              </a:ext>
            </a:extLst>
          </p:cNvPr>
          <p:cNvSpPr>
            <a:spLocks noGrp="1"/>
          </p:cNvSpPr>
          <p:nvPr>
            <p:ph type="body" sz="quarter" idx="10" hasCustomPrompt="1"/>
          </p:nvPr>
        </p:nvSpPr>
        <p:spPr>
          <a:xfrm>
            <a:off x="2788534" y="3961674"/>
            <a:ext cx="5577068" cy="1768983"/>
          </a:xfrm>
          <a:prstGeom prst="rect">
            <a:avLst/>
          </a:prstGeom>
        </p:spPr>
        <p:txBody>
          <a:bodyPr lIns="0" anchor="ctr" anchorCtr="0"/>
          <a:lstStyle>
            <a:lvl1pPr marL="0" indent="0">
              <a:buNone/>
              <a:defRPr sz="6500" b="1"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Large Title</a:t>
            </a:r>
          </a:p>
        </p:txBody>
      </p:sp>
      <p:pic>
        <p:nvPicPr>
          <p:cNvPr id="4" name="Picture 3">
            <a:extLst>
              <a:ext uri="{FF2B5EF4-FFF2-40B4-BE49-F238E27FC236}">
                <a16:creationId xmlns:a16="http://schemas.microsoft.com/office/drawing/2014/main" id="{9B75A096-87A2-EE7C-5297-00D96252AC6D}"/>
              </a:ext>
            </a:extLst>
          </p:cNvPr>
          <p:cNvPicPr>
            <a:picLocks noChangeAspect="1"/>
          </p:cNvPicPr>
          <p:nvPr userDrawn="1"/>
        </p:nvPicPr>
        <p:blipFill>
          <a:blip r:embed="rId3"/>
          <a:srcRect/>
          <a:stretch/>
        </p:blipFill>
        <p:spPr>
          <a:xfrm>
            <a:off x="428265" y="993863"/>
            <a:ext cx="3762461" cy="881827"/>
          </a:xfrm>
          <a:prstGeom prst="rect">
            <a:avLst/>
          </a:prstGeom>
        </p:spPr>
      </p:pic>
      <p:sp>
        <p:nvSpPr>
          <p:cNvPr id="5" name="Rectangle 4">
            <a:extLst>
              <a:ext uri="{FF2B5EF4-FFF2-40B4-BE49-F238E27FC236}">
                <a16:creationId xmlns:a16="http://schemas.microsoft.com/office/drawing/2014/main" id="{D4FC4415-B02D-5B9C-5CCD-F845B440F180}"/>
              </a:ext>
            </a:extLst>
          </p:cNvPr>
          <p:cNvSpPr/>
          <p:nvPr userDrawn="1"/>
        </p:nvSpPr>
        <p:spPr>
          <a:xfrm>
            <a:off x="625475" y="3961674"/>
            <a:ext cx="1767886" cy="17689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D3B8D68A-0844-D4B2-2DC0-1B027526F18A}"/>
              </a:ext>
            </a:extLst>
          </p:cNvPr>
          <p:cNvSpPr txBox="1">
            <a:spLocks/>
          </p:cNvSpPr>
          <p:nvPr userDrawn="1"/>
        </p:nvSpPr>
        <p:spPr>
          <a:xfrm>
            <a:off x="834021" y="4111719"/>
            <a:ext cx="1443958" cy="883115"/>
          </a:xfrm>
          <a:prstGeom prst="rect">
            <a:avLst/>
          </a:prstGeom>
        </p:spPr>
        <p:txBody>
          <a:bodyPr lIns="0" anchor="t" anchorCtr="0"/>
          <a:lstStyle>
            <a:lvl1pPr marL="0" indent="0" algn="l" defTabSz="914400" rtl="0" eaLnBrk="1" latinLnBrk="0" hangingPunct="1">
              <a:lnSpc>
                <a:spcPct val="90000"/>
              </a:lnSpc>
              <a:spcBef>
                <a:spcPts val="1000"/>
              </a:spcBef>
              <a:buFont typeface="Arial" panose="020B0604020202020204" pitchFamily="34" charset="0"/>
              <a:buNone/>
              <a:defRPr sz="2000" b="1" i="0" kern="1200" spc="300">
                <a:solidFill>
                  <a:schemeClr val="accent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500" dirty="0">
                <a:solidFill>
                  <a:schemeClr val="bg1"/>
                </a:solidFill>
              </a:rPr>
              <a:t>PHASE ONE</a:t>
            </a:r>
          </a:p>
        </p:txBody>
      </p:sp>
    </p:spTree>
    <p:extLst>
      <p:ext uri="{BB962C8B-B14F-4D97-AF65-F5344CB8AC3E}">
        <p14:creationId xmlns:p14="http://schemas.microsoft.com/office/powerpoint/2010/main" val="243010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3DEFCC-C635-95D9-1EE6-8B45D077F944}"/>
              </a:ext>
            </a:extLst>
          </p:cNvPr>
          <p:cNvPicPr>
            <a:picLocks noChangeAspect="1"/>
          </p:cNvPicPr>
          <p:nvPr userDrawn="1"/>
        </p:nvPicPr>
        <p:blipFill rotWithShape="1">
          <a:blip r:embed="rId2"/>
          <a:srcRect t="4626" r="8102"/>
          <a:stretch/>
        </p:blipFill>
        <p:spPr>
          <a:xfrm>
            <a:off x="9387642" y="0"/>
            <a:ext cx="2804358" cy="1948873"/>
          </a:xfrm>
          <a:prstGeom prst="rect">
            <a:avLst/>
          </a:prstGeom>
        </p:spPr>
      </p:pic>
      <p:sp>
        <p:nvSpPr>
          <p:cNvPr id="33" name="Picture Placeholder 5">
            <a:extLst>
              <a:ext uri="{FF2B5EF4-FFF2-40B4-BE49-F238E27FC236}">
                <a16:creationId xmlns:a16="http://schemas.microsoft.com/office/drawing/2014/main" id="{697C5687-D320-F4A6-E72E-D74FB0C69F7A}"/>
              </a:ext>
            </a:extLst>
          </p:cNvPr>
          <p:cNvSpPr>
            <a:spLocks noGrp="1"/>
          </p:cNvSpPr>
          <p:nvPr>
            <p:ph type="pic" sz="quarter" idx="12"/>
          </p:nvPr>
        </p:nvSpPr>
        <p:spPr>
          <a:xfrm>
            <a:off x="1403600" y="1883719"/>
            <a:ext cx="2711283" cy="2712444"/>
          </a:xfrm>
          <a:prstGeom prst="ellipse">
            <a:avLst/>
          </a:prstGeom>
          <a:ln w="38100">
            <a:solidFill>
              <a:schemeClr val="accent2"/>
            </a:solidFill>
          </a:ln>
        </p:spPr>
        <p:txBody>
          <a:bodyPr/>
          <a:lstStyle/>
          <a:p>
            <a:endParaRPr lang="en-US" dirty="0"/>
          </a:p>
        </p:txBody>
      </p:sp>
      <p:sp>
        <p:nvSpPr>
          <p:cNvPr id="34" name="Text Placeholder 11">
            <a:extLst>
              <a:ext uri="{FF2B5EF4-FFF2-40B4-BE49-F238E27FC236}">
                <a16:creationId xmlns:a16="http://schemas.microsoft.com/office/drawing/2014/main" id="{2D3046DD-284A-74C7-B743-0B679294AD61}"/>
              </a:ext>
            </a:extLst>
          </p:cNvPr>
          <p:cNvSpPr>
            <a:spLocks noGrp="1"/>
          </p:cNvSpPr>
          <p:nvPr>
            <p:ph type="body" sz="quarter" idx="15" hasCustomPrompt="1"/>
          </p:nvPr>
        </p:nvSpPr>
        <p:spPr>
          <a:xfrm>
            <a:off x="1403600" y="4837245"/>
            <a:ext cx="2711283" cy="303998"/>
          </a:xfrm>
          <a:prstGeom prst="rect">
            <a:avLst/>
          </a:prstGeom>
        </p:spPr>
        <p:txBody>
          <a:bodyPr anchor="t" anchorCtr="0"/>
          <a:lstStyle>
            <a:lvl1pPr marL="0" indent="0" algn="ctr">
              <a:buNone/>
              <a:defRPr sz="2000" b="1" i="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Name</a:t>
            </a:r>
          </a:p>
        </p:txBody>
      </p:sp>
      <p:sp>
        <p:nvSpPr>
          <p:cNvPr id="35" name="Text Placeholder 11">
            <a:extLst>
              <a:ext uri="{FF2B5EF4-FFF2-40B4-BE49-F238E27FC236}">
                <a16:creationId xmlns:a16="http://schemas.microsoft.com/office/drawing/2014/main" id="{B85F4933-09A1-A848-4D65-0E84D76D2F0D}"/>
              </a:ext>
            </a:extLst>
          </p:cNvPr>
          <p:cNvSpPr>
            <a:spLocks noGrp="1"/>
          </p:cNvSpPr>
          <p:nvPr>
            <p:ph type="body" sz="quarter" idx="16" hasCustomPrompt="1"/>
          </p:nvPr>
        </p:nvSpPr>
        <p:spPr>
          <a:xfrm>
            <a:off x="1403600" y="5206213"/>
            <a:ext cx="2711283" cy="303998"/>
          </a:xfrm>
          <a:prstGeom prst="rect">
            <a:avLst/>
          </a:prstGeom>
        </p:spPr>
        <p:txBody>
          <a:bodyPr anchor="t" anchorCtr="0"/>
          <a:lstStyle>
            <a:lvl1pPr marL="0" indent="0" algn="ctr">
              <a:lnSpc>
                <a:spcPct val="110000"/>
              </a:lnSpc>
              <a:spcBef>
                <a:spcPts val="0"/>
              </a:spcBef>
              <a:buNone/>
              <a:defRPr sz="1400" b="0"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Title</a:t>
            </a:r>
          </a:p>
        </p:txBody>
      </p:sp>
      <p:sp>
        <p:nvSpPr>
          <p:cNvPr id="36" name="Picture Placeholder 5">
            <a:extLst>
              <a:ext uri="{FF2B5EF4-FFF2-40B4-BE49-F238E27FC236}">
                <a16:creationId xmlns:a16="http://schemas.microsoft.com/office/drawing/2014/main" id="{8B2B5BDC-7569-4C60-FF08-0C2C05443443}"/>
              </a:ext>
            </a:extLst>
          </p:cNvPr>
          <p:cNvSpPr>
            <a:spLocks noGrp="1"/>
          </p:cNvSpPr>
          <p:nvPr>
            <p:ph type="pic" sz="quarter" idx="17"/>
          </p:nvPr>
        </p:nvSpPr>
        <p:spPr>
          <a:xfrm>
            <a:off x="4740358" y="1883719"/>
            <a:ext cx="2711283" cy="2712444"/>
          </a:xfrm>
          <a:prstGeom prst="ellipse">
            <a:avLst/>
          </a:prstGeom>
          <a:ln w="38100">
            <a:solidFill>
              <a:schemeClr val="accent2"/>
            </a:solidFill>
          </a:ln>
        </p:spPr>
        <p:txBody>
          <a:bodyPr/>
          <a:lstStyle/>
          <a:p>
            <a:endParaRPr lang="en-US" dirty="0"/>
          </a:p>
        </p:txBody>
      </p:sp>
      <p:sp>
        <p:nvSpPr>
          <p:cNvPr id="37" name="Text Placeholder 11">
            <a:extLst>
              <a:ext uri="{FF2B5EF4-FFF2-40B4-BE49-F238E27FC236}">
                <a16:creationId xmlns:a16="http://schemas.microsoft.com/office/drawing/2014/main" id="{30AD391C-A1B0-FEE5-5CAD-AFF4A953C057}"/>
              </a:ext>
            </a:extLst>
          </p:cNvPr>
          <p:cNvSpPr>
            <a:spLocks noGrp="1"/>
          </p:cNvSpPr>
          <p:nvPr>
            <p:ph type="body" sz="quarter" idx="18" hasCustomPrompt="1"/>
          </p:nvPr>
        </p:nvSpPr>
        <p:spPr>
          <a:xfrm>
            <a:off x="4740358" y="4837245"/>
            <a:ext cx="2711283" cy="303998"/>
          </a:xfrm>
          <a:prstGeom prst="rect">
            <a:avLst/>
          </a:prstGeom>
        </p:spPr>
        <p:txBody>
          <a:bodyPr anchor="t" anchorCtr="0"/>
          <a:lstStyle>
            <a:lvl1pPr marL="0" indent="0" algn="ctr">
              <a:buNone/>
              <a:defRPr sz="2000" b="1" i="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Name</a:t>
            </a:r>
          </a:p>
        </p:txBody>
      </p:sp>
      <p:sp>
        <p:nvSpPr>
          <p:cNvPr id="38" name="Picture Placeholder 5">
            <a:extLst>
              <a:ext uri="{FF2B5EF4-FFF2-40B4-BE49-F238E27FC236}">
                <a16:creationId xmlns:a16="http://schemas.microsoft.com/office/drawing/2014/main" id="{FA8DCF56-24E8-9425-B6F7-D7F00D10D2EB}"/>
              </a:ext>
            </a:extLst>
          </p:cNvPr>
          <p:cNvSpPr>
            <a:spLocks noGrp="1"/>
          </p:cNvSpPr>
          <p:nvPr>
            <p:ph type="pic" sz="quarter" idx="20"/>
          </p:nvPr>
        </p:nvSpPr>
        <p:spPr>
          <a:xfrm>
            <a:off x="8077116" y="1883719"/>
            <a:ext cx="2711283" cy="2712444"/>
          </a:xfrm>
          <a:prstGeom prst="ellipse">
            <a:avLst/>
          </a:prstGeom>
          <a:ln w="38100">
            <a:solidFill>
              <a:schemeClr val="accent2"/>
            </a:solidFill>
          </a:ln>
        </p:spPr>
        <p:txBody>
          <a:bodyPr/>
          <a:lstStyle/>
          <a:p>
            <a:endParaRPr lang="en-US" dirty="0"/>
          </a:p>
        </p:txBody>
      </p:sp>
      <p:sp>
        <p:nvSpPr>
          <p:cNvPr id="39" name="Text Placeholder 11">
            <a:extLst>
              <a:ext uri="{FF2B5EF4-FFF2-40B4-BE49-F238E27FC236}">
                <a16:creationId xmlns:a16="http://schemas.microsoft.com/office/drawing/2014/main" id="{EA84516C-5684-49CC-3A63-0568E540C0A1}"/>
              </a:ext>
            </a:extLst>
          </p:cNvPr>
          <p:cNvSpPr>
            <a:spLocks noGrp="1"/>
          </p:cNvSpPr>
          <p:nvPr>
            <p:ph type="body" sz="quarter" idx="21" hasCustomPrompt="1"/>
          </p:nvPr>
        </p:nvSpPr>
        <p:spPr>
          <a:xfrm>
            <a:off x="8077116" y="4837245"/>
            <a:ext cx="2711283" cy="303998"/>
          </a:xfrm>
          <a:prstGeom prst="rect">
            <a:avLst/>
          </a:prstGeom>
        </p:spPr>
        <p:txBody>
          <a:bodyPr anchor="t" anchorCtr="0"/>
          <a:lstStyle>
            <a:lvl1pPr marL="0" indent="0" algn="ctr">
              <a:buNone/>
              <a:defRPr sz="2000" b="1" i="0">
                <a:solidFill>
                  <a:schemeClr val="accent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Name</a:t>
            </a:r>
          </a:p>
        </p:txBody>
      </p:sp>
      <p:sp>
        <p:nvSpPr>
          <p:cNvPr id="40" name="Text Placeholder 11">
            <a:extLst>
              <a:ext uri="{FF2B5EF4-FFF2-40B4-BE49-F238E27FC236}">
                <a16:creationId xmlns:a16="http://schemas.microsoft.com/office/drawing/2014/main" id="{D4D12A12-65A4-5E78-9B70-4E9921C912DC}"/>
              </a:ext>
            </a:extLst>
          </p:cNvPr>
          <p:cNvSpPr>
            <a:spLocks noGrp="1"/>
          </p:cNvSpPr>
          <p:nvPr>
            <p:ph type="body" sz="quarter" idx="22" hasCustomPrompt="1"/>
          </p:nvPr>
        </p:nvSpPr>
        <p:spPr>
          <a:xfrm>
            <a:off x="4740358" y="5206213"/>
            <a:ext cx="2711283" cy="303998"/>
          </a:xfrm>
          <a:prstGeom prst="rect">
            <a:avLst/>
          </a:prstGeom>
        </p:spPr>
        <p:txBody>
          <a:bodyPr anchor="t" anchorCtr="0"/>
          <a:lstStyle>
            <a:lvl1pPr marL="0" indent="0" algn="ctr">
              <a:lnSpc>
                <a:spcPct val="110000"/>
              </a:lnSpc>
              <a:spcBef>
                <a:spcPts val="0"/>
              </a:spcBef>
              <a:buNone/>
              <a:defRPr sz="1400" b="0"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Title</a:t>
            </a:r>
          </a:p>
        </p:txBody>
      </p:sp>
      <p:sp>
        <p:nvSpPr>
          <p:cNvPr id="41" name="Text Placeholder 11">
            <a:extLst>
              <a:ext uri="{FF2B5EF4-FFF2-40B4-BE49-F238E27FC236}">
                <a16:creationId xmlns:a16="http://schemas.microsoft.com/office/drawing/2014/main" id="{FFE3AE16-EB6F-40D5-BA6F-227C6A7EA2A8}"/>
              </a:ext>
            </a:extLst>
          </p:cNvPr>
          <p:cNvSpPr>
            <a:spLocks noGrp="1"/>
          </p:cNvSpPr>
          <p:nvPr>
            <p:ph type="body" sz="quarter" idx="23" hasCustomPrompt="1"/>
          </p:nvPr>
        </p:nvSpPr>
        <p:spPr>
          <a:xfrm>
            <a:off x="8077116" y="5206213"/>
            <a:ext cx="2711283" cy="303998"/>
          </a:xfrm>
          <a:prstGeom prst="rect">
            <a:avLst/>
          </a:prstGeom>
        </p:spPr>
        <p:txBody>
          <a:bodyPr anchor="t" anchorCtr="0"/>
          <a:lstStyle>
            <a:lvl1pPr marL="0" indent="0" algn="ctr">
              <a:lnSpc>
                <a:spcPct val="110000"/>
              </a:lnSpc>
              <a:spcBef>
                <a:spcPts val="0"/>
              </a:spcBef>
              <a:buNone/>
              <a:defRPr sz="1400" b="0" i="0">
                <a:solidFill>
                  <a:schemeClr val="bg1"/>
                </a:solidFill>
                <a:latin typeface="Helvetica" pitchFamily="2" charset="0"/>
              </a:defRPr>
            </a:lvl1pPr>
            <a:lvl2pPr>
              <a:defRPr b="1" i="0">
                <a:latin typeface="Helvetica" pitchFamily="2" charset="0"/>
              </a:defRPr>
            </a:lvl2pPr>
            <a:lvl3pPr>
              <a:defRPr b="1" i="0">
                <a:latin typeface="Helvetica" pitchFamily="2" charset="0"/>
              </a:defRPr>
            </a:lvl3pPr>
            <a:lvl4pPr>
              <a:defRPr b="1" i="0">
                <a:latin typeface="Helvetica" pitchFamily="2" charset="0"/>
              </a:defRPr>
            </a:lvl4pPr>
            <a:lvl5pPr>
              <a:defRPr b="1" i="0">
                <a:latin typeface="Helvetica" pitchFamily="2" charset="0"/>
              </a:defRPr>
            </a:lvl5pPr>
          </a:lstStyle>
          <a:p>
            <a:pPr lvl="0"/>
            <a:r>
              <a:rPr lang="en-US" dirty="0"/>
              <a:t>Title</a:t>
            </a:r>
          </a:p>
        </p:txBody>
      </p:sp>
      <p:sp>
        <p:nvSpPr>
          <p:cNvPr id="42" name="TextBox 41">
            <a:extLst>
              <a:ext uri="{FF2B5EF4-FFF2-40B4-BE49-F238E27FC236}">
                <a16:creationId xmlns:a16="http://schemas.microsoft.com/office/drawing/2014/main" id="{ABF96B55-2652-0A13-0A29-8671EBC5E197}"/>
              </a:ext>
            </a:extLst>
          </p:cNvPr>
          <p:cNvSpPr txBox="1"/>
          <p:nvPr userDrawn="1"/>
        </p:nvSpPr>
        <p:spPr>
          <a:xfrm>
            <a:off x="3400926" y="643885"/>
            <a:ext cx="54864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i="0" dirty="0">
                <a:solidFill>
                  <a:schemeClr val="bg1"/>
                </a:solidFill>
                <a:latin typeface="Helvetica" pitchFamily="2" charset="0"/>
              </a:rPr>
              <a:t>Meet the Team</a:t>
            </a:r>
          </a:p>
        </p:txBody>
      </p:sp>
    </p:spTree>
    <p:extLst>
      <p:ext uri="{BB962C8B-B14F-4D97-AF65-F5344CB8AC3E}">
        <p14:creationId xmlns:p14="http://schemas.microsoft.com/office/powerpoint/2010/main" val="79980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87110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2421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rvstore-order-api:9002/orders"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rvstore-product-api:9001/"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520639" y="886988"/>
            <a:ext cx="10189782" cy="4939814"/>
          </a:xfrm>
          <a:prstGeom prst="rect">
            <a:avLst/>
          </a:prstGeom>
          <a:noFill/>
        </p:spPr>
        <p:txBody>
          <a:bodyPr wrap="square" rtlCol="0">
            <a:spAutoFit/>
          </a:bodyPr>
          <a:lstStyle/>
          <a:p>
            <a:r>
              <a:rPr lang="en-US" sz="900" dirty="0">
                <a:solidFill>
                  <a:schemeClr val="bg1"/>
                </a:solidFill>
                <a:latin typeface="Courier New" panose="02070309020205020404" pitchFamily="49" charset="0"/>
                <a:cs typeface="Courier New" panose="02070309020205020404" pitchFamily="49" charset="0"/>
              </a:rPr>
              <a:t>Enacted January 1, 2019</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IMPORTANT:</a:t>
            </a:r>
            <a:r>
              <a:rPr lang="en-US" sz="900" dirty="0">
                <a:solidFill>
                  <a:schemeClr val="bg1"/>
                </a:solidFill>
                <a:latin typeface="Courier New" panose="02070309020205020404" pitchFamily="49" charset="0"/>
                <a:cs typeface="Courier New" panose="02070309020205020404" pitchFamily="49" charset="0"/>
              </a:rPr>
              <a:t> This agreement is the end user license agreement (hereinafter referred to as this “Agreement”) between you (an individual) and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LLC (hereinafter referred to as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for use of this training content and any related materials, source code, diagrams, and documentation. </a:t>
            </a:r>
          </a:p>
          <a:p>
            <a:endParaRPr lang="en-US" sz="900" dirty="0">
              <a:solidFill>
                <a:schemeClr val="bg1"/>
              </a:solidFill>
              <a:latin typeface="Courier New" panose="02070309020205020404" pitchFamily="49" charset="0"/>
              <a:cs typeface="Courier New" panose="02070309020205020404" pitchFamily="49" charset="0"/>
            </a:endParaRPr>
          </a:p>
          <a:p>
            <a:r>
              <a:rPr lang="en-US" sz="900" dirty="0">
                <a:solidFill>
                  <a:schemeClr val="bg1"/>
                </a:solidFill>
                <a:latin typeface="Courier New" panose="02070309020205020404" pitchFamily="49" charset="0"/>
                <a:cs typeface="Courier New" panose="02070309020205020404" pitchFamily="49" charset="0"/>
              </a:rPr>
              <a:t>This end user license agreement is between you and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and governs your use of this training content.</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License to use the content:</a:t>
            </a:r>
            <a:r>
              <a:rPr lang="en-US" sz="900" dirty="0">
                <a:solidFill>
                  <a:schemeClr val="bg1"/>
                </a:solidFill>
                <a:latin typeface="Courier New" panose="02070309020205020404" pitchFamily="49" charset="0"/>
                <a:cs typeface="Courier New" panose="02070309020205020404" pitchFamily="49" charset="0"/>
              </a:rPr>
              <a:t>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grants you a nonexclusive, nontransferable, revocable license to use the training content and related materials, source code, diagrams, and documentation as permitted by this Agreement solely for personal and noncommercial use. This training content cannot be used for any other purpose. </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Limitations of use:</a:t>
            </a:r>
            <a:r>
              <a:rPr lang="en-US" sz="900" dirty="0">
                <a:solidFill>
                  <a:schemeClr val="bg1"/>
                </a:solidFill>
                <a:latin typeface="Courier New" panose="02070309020205020404" pitchFamily="49" charset="0"/>
                <a:cs typeface="Courier New" panose="02070309020205020404" pitchFamily="49" charset="0"/>
              </a:rPr>
              <a:t> You are not permitted to lease, rent, sublicense, publish, copy, modify, adapt, translate, reverse engineer, decompile, or disassemble all or a portion of this content without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prior written consent or unless otherwise expressly permitted by applicable law.</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Termination and ongoing effectiveness:</a:t>
            </a:r>
            <a:r>
              <a:rPr lang="en-US" sz="900" dirty="0">
                <a:solidFill>
                  <a:schemeClr val="bg1"/>
                </a:solidFill>
                <a:latin typeface="Courier New" panose="02070309020205020404" pitchFamily="49" charset="0"/>
                <a:cs typeface="Courier New" panose="02070309020205020404" pitchFamily="49" charset="0"/>
              </a:rPr>
              <a:t> This Agreement is effective from the first date you receive this training content. You may terminate this Agreement at any time by permanently deleting and destroying this training content and any related materials, source code, diagrams, and documentation.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may terminate this Agreement at any time without notice if you fail to comply with any terms or conditions of this Agreement. Once it is terminated, you MUST stop using this training content and any related materials, source code, diagrams, and documentation and delete all training content and any related materials, source code, diagrams, and documentation immediately.</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Disclaimer of warranties:</a:t>
            </a:r>
            <a:r>
              <a:rPr lang="en-US" sz="900" dirty="0">
                <a:solidFill>
                  <a:schemeClr val="bg1"/>
                </a:solidFill>
                <a:latin typeface="Courier New" panose="02070309020205020404" pitchFamily="49" charset="0"/>
                <a:cs typeface="Courier New" panose="02070309020205020404" pitchFamily="49" charset="0"/>
              </a:rPr>
              <a:t> You acknowledge that the training content and any related materials, source code, diagrams, and documentation is provided “as is” without warranty of any kind, express or implied, and to the maximum extent permitted by applicable law. Neither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its licensors or affiliates nor the copyright holders make any representations or warranties, express or implied.</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Limitation of liability:</a:t>
            </a:r>
            <a:r>
              <a:rPr lang="en-US" sz="900" dirty="0">
                <a:solidFill>
                  <a:schemeClr val="bg1"/>
                </a:solidFill>
                <a:latin typeface="Courier New" panose="02070309020205020404" pitchFamily="49" charset="0"/>
                <a:cs typeface="Courier New" panose="02070309020205020404" pitchFamily="49" charset="0"/>
              </a:rPr>
              <a:t> To the fullest extent of applicable law, licensor shall not be liable for special, incidental, or consequential damages resulting from possession, use, or malfunction of the software, including but not limited to damages of property, loss of goodwill, computer failure or malfunction. To the fullest extent of applicable law, licensor’s liability for all damages shall not (except as required by applicable law), exceed the actual price paid by you (if any) for use of the training content and related materials, source code, diagrams, and documentation.</a:t>
            </a:r>
          </a:p>
          <a:p>
            <a:endParaRPr lang="en-US" sz="900" dirty="0">
              <a:solidFill>
                <a:schemeClr val="bg1"/>
              </a:solidFill>
              <a:latin typeface="Courier New" panose="02070309020205020404" pitchFamily="49" charset="0"/>
              <a:cs typeface="Courier New" panose="02070309020205020404" pitchFamily="49" charset="0"/>
            </a:endParaRPr>
          </a:p>
          <a:p>
            <a:r>
              <a:rPr lang="en-US" sz="900" b="1" dirty="0">
                <a:solidFill>
                  <a:schemeClr val="bg1"/>
                </a:solidFill>
                <a:latin typeface="Courier New" panose="02070309020205020404" pitchFamily="49" charset="0"/>
                <a:cs typeface="Courier New" panose="02070309020205020404" pitchFamily="49" charset="0"/>
              </a:rPr>
              <a:t>Governing Law:</a:t>
            </a:r>
            <a:r>
              <a:rPr lang="en-US" sz="900" dirty="0">
                <a:solidFill>
                  <a:schemeClr val="bg1"/>
                </a:solidFill>
                <a:latin typeface="Courier New" panose="02070309020205020404" pitchFamily="49" charset="0"/>
                <a:cs typeface="Courier New" panose="02070309020205020404" pitchFamily="49" charset="0"/>
              </a:rPr>
              <a:t> This Agreement is entered into in the State of Colorado and shall be governed by, and construed with, the laws of the State of Colorado, exclusive of its choice of law rules.</a:t>
            </a:r>
          </a:p>
          <a:p>
            <a:endParaRPr lang="en-US" sz="900" dirty="0">
              <a:solidFill>
                <a:schemeClr val="bg1"/>
              </a:solidFill>
              <a:latin typeface="Courier New" panose="02070309020205020404" pitchFamily="49" charset="0"/>
              <a:cs typeface="Courier New" panose="02070309020205020404" pitchFamily="49" charset="0"/>
            </a:endParaRPr>
          </a:p>
          <a:p>
            <a:r>
              <a:rPr lang="en-US" sz="900" dirty="0">
                <a:solidFill>
                  <a:schemeClr val="bg1"/>
                </a:solidFill>
                <a:latin typeface="Courier New" panose="02070309020205020404" pitchFamily="49" charset="0"/>
                <a:cs typeface="Courier New" panose="02070309020205020404" pitchFamily="49" charset="0"/>
              </a:rPr>
              <a:t>Any questions about these terms or our services can be directed to </a:t>
            </a:r>
            <a:r>
              <a:rPr lang="en-US" sz="900" dirty="0" err="1">
                <a:solidFill>
                  <a:schemeClr val="bg1"/>
                </a:solidFill>
                <a:latin typeface="Courier New" panose="02070309020205020404" pitchFamily="49" charset="0"/>
                <a:cs typeface="Courier New" panose="02070309020205020404" pitchFamily="49" charset="0"/>
              </a:rPr>
              <a:t>VergeOps</a:t>
            </a:r>
            <a:r>
              <a:rPr lang="en-US" sz="900" dirty="0">
                <a:solidFill>
                  <a:schemeClr val="bg1"/>
                </a:solidFill>
                <a:latin typeface="Courier New" panose="02070309020205020404" pitchFamily="49" charset="0"/>
                <a:cs typeface="Courier New" panose="02070309020205020404" pitchFamily="49" charset="0"/>
              </a:rPr>
              <a:t> by email </a:t>
            </a:r>
            <a:r>
              <a:rPr lang="en-US" sz="900" dirty="0" err="1">
                <a:solidFill>
                  <a:schemeClr val="bg1"/>
                </a:solidFill>
                <a:latin typeface="Courier New" panose="02070309020205020404" pitchFamily="49" charset="0"/>
                <a:cs typeface="Courier New" panose="02070309020205020404" pitchFamily="49" charset="0"/>
              </a:rPr>
              <a:t>admin@vergeops.com</a:t>
            </a:r>
            <a:r>
              <a:rPr lang="en-US" sz="900" dirty="0">
                <a:solidFill>
                  <a:schemeClr val="bg1"/>
                </a:solidFill>
                <a:latin typeface="Courier New" panose="02070309020205020404" pitchFamily="49" charset="0"/>
                <a:cs typeface="Courier New" panose="02070309020205020404" pitchFamily="49" charset="0"/>
              </a:rPr>
              <a:t>.</a:t>
            </a:r>
          </a:p>
        </p:txBody>
      </p:sp>
      <p:sp>
        <p:nvSpPr>
          <p:cNvPr id="2" name="Text Placeholder 1">
            <a:extLst>
              <a:ext uri="{FF2B5EF4-FFF2-40B4-BE49-F238E27FC236}">
                <a16:creationId xmlns:a16="http://schemas.microsoft.com/office/drawing/2014/main" id="{86D9EB61-9C64-9222-A4DF-0E3F513BEFA5}"/>
              </a:ext>
            </a:extLst>
          </p:cNvPr>
          <p:cNvSpPr>
            <a:spLocks noGrp="1"/>
          </p:cNvSpPr>
          <p:nvPr>
            <p:ph type="body" sz="quarter" idx="11"/>
          </p:nvPr>
        </p:nvSpPr>
        <p:spPr>
          <a:xfrm>
            <a:off x="520639" y="473438"/>
            <a:ext cx="6949835" cy="413550"/>
          </a:xfrm>
        </p:spPr>
        <p:txBody>
          <a:bodyPr/>
          <a:lstStyle/>
          <a:p>
            <a:r>
              <a:rPr lang="en-US" dirty="0"/>
              <a:t>End User License Agreement</a:t>
            </a:r>
          </a:p>
        </p:txBody>
      </p:sp>
    </p:spTree>
    <p:extLst>
      <p:ext uri="{BB962C8B-B14F-4D97-AF65-F5344CB8AC3E}">
        <p14:creationId xmlns:p14="http://schemas.microsoft.com/office/powerpoint/2010/main" val="195653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4CA4-7A7A-67B4-6109-4E1DBACE3F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EE46A8-ADEF-1323-0656-EC53CE2D1AF9}"/>
              </a:ext>
            </a:extLst>
          </p:cNvPr>
          <p:cNvSpPr>
            <a:spLocks noGrp="1"/>
          </p:cNvSpPr>
          <p:nvPr>
            <p:ph type="body" sz="quarter" idx="10"/>
          </p:nvPr>
        </p:nvSpPr>
        <p:spPr/>
        <p:txBody>
          <a:bodyPr/>
          <a:lstStyle/>
          <a:p>
            <a:r>
              <a:rPr lang="en-US" sz="8000" dirty="0"/>
              <a:t>Microservices</a:t>
            </a:r>
            <a:endParaRPr lang="en-US" dirty="0"/>
          </a:p>
        </p:txBody>
      </p:sp>
    </p:spTree>
    <p:extLst>
      <p:ext uri="{BB962C8B-B14F-4D97-AF65-F5344CB8AC3E}">
        <p14:creationId xmlns:p14="http://schemas.microsoft.com/office/powerpoint/2010/main" val="283198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830996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an Angular application running </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 to serve the files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serves at port 80</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application should be publicly accessible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rvstore-ui</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environment variables needed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UI gets its data by making HTTP calls to the backend gateway API. </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&lt;backend&gt;/products to get product information</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&lt;backend&gt;/products/_search to search the Elasticsearch instance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&lt;backend&gt;/orders to get order information</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&lt;backend&gt;/auth to get auth information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In the UI itself, there is a text box to enter the base URL of the backend gateway service. Note that it must include the trailing slash.</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dirty="0"/>
          </a:p>
          <a:p>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170C9A19-336D-F42C-DD6C-7143200E88A1}"/>
              </a:ext>
            </a:extLst>
          </p:cNvPr>
          <p:cNvSpPr>
            <a:spLocks noGrp="1"/>
          </p:cNvSpPr>
          <p:nvPr>
            <p:ph type="body" sz="quarter" idx="11"/>
          </p:nvPr>
        </p:nvSpPr>
        <p:spPr/>
        <p:txBody>
          <a:bodyPr/>
          <a:lstStyle/>
          <a:p>
            <a:r>
              <a:rPr lang="en-US" dirty="0"/>
              <a:t>UI application</a:t>
            </a:r>
          </a:p>
        </p:txBody>
      </p:sp>
    </p:spTree>
    <p:extLst>
      <p:ext uri="{BB962C8B-B14F-4D97-AF65-F5344CB8AC3E}">
        <p14:creationId xmlns:p14="http://schemas.microsoft.com/office/powerpoint/2010/main" val="383012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95575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 Golang application. It serves up the product information as a REST API.</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serves at port 9001</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should only be accessible inside the cluster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-product-</a:t>
            </a:r>
            <a:r>
              <a:rPr lang="en-US" sz="2400" dirty="0" err="1">
                <a:solidFill>
                  <a:schemeClr val="bg1"/>
                </a:solidFill>
                <a:latin typeface="Raleway Medium" panose="020B0603030101060003" pitchFamily="34" charset="77"/>
              </a:rPr>
              <a:t>api</a:t>
            </a:r>
            <a:r>
              <a:rPr lang="en-US" sz="2400" dirty="0">
                <a:solidFill>
                  <a:schemeClr val="bg1"/>
                </a:solidFill>
                <a:latin typeface="Raleway Medium" panose="020B0603030101060003" pitchFamily="34" charset="77"/>
              </a:rPr>
              <a:t>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must provide an environment variable specifying the internal directory location of the product data: </a:t>
            </a:r>
            <a:r>
              <a:rPr lang="en-US" sz="2000" dirty="0">
                <a:solidFill>
                  <a:schemeClr val="bg1"/>
                </a:solidFill>
                <a:latin typeface="Raleway Medium" panose="020B0603030101060003" pitchFamily="34" charset="77"/>
              </a:rPr>
              <a:t>PRODUCT_FILE_LOCATION. I suggest /data/products</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must provide the </a:t>
            </a:r>
            <a:r>
              <a:rPr lang="en-US" sz="2400" dirty="0" err="1">
                <a:solidFill>
                  <a:schemeClr val="bg1"/>
                </a:solidFill>
                <a:latin typeface="Raleway Medium" panose="020B0603030101060003" pitchFamily="34" charset="77"/>
              </a:rPr>
              <a:t>products.json</a:t>
            </a:r>
            <a:r>
              <a:rPr lang="en-US" sz="2400" dirty="0">
                <a:solidFill>
                  <a:schemeClr val="bg1"/>
                </a:solidFill>
                <a:latin typeface="Raleway Medium" panose="020B0603030101060003" pitchFamily="34" charset="77"/>
              </a:rPr>
              <a:t> file to the container in a </a:t>
            </a:r>
            <a:r>
              <a:rPr lang="en-US" sz="2400" dirty="0" err="1">
                <a:solidFill>
                  <a:schemeClr val="bg1"/>
                </a:solidFill>
                <a:latin typeface="Raleway Medium" panose="020B0603030101060003" pitchFamily="34" charset="77"/>
              </a:rPr>
              <a:t>ConfigMap</a:t>
            </a:r>
            <a:r>
              <a:rPr lang="en-US" sz="2400" dirty="0">
                <a:solidFill>
                  <a:schemeClr val="bg1"/>
                </a:solidFill>
                <a:latin typeface="Raleway Medium" panose="020B0603030101060003" pitchFamily="34" charset="77"/>
              </a:rPr>
              <a:t>. Place it inside the container at the same location as the </a:t>
            </a:r>
            <a:r>
              <a:rPr lang="en-US" sz="2000" dirty="0">
                <a:solidFill>
                  <a:schemeClr val="bg1"/>
                </a:solidFill>
                <a:latin typeface="Raleway Medium" panose="020B0603030101060003" pitchFamily="34" charset="77"/>
              </a:rPr>
              <a:t>PRODUCT_FILE_LOCATION</a:t>
            </a:r>
            <a:r>
              <a:rPr lang="en-US" sz="2400" dirty="0">
                <a:solidFill>
                  <a:schemeClr val="bg1"/>
                </a:solidFill>
                <a:latin typeface="Raleway Medium" panose="020B0603030101060003" pitchFamily="34" charset="77"/>
              </a:rPr>
              <a:t> you gave above.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The </a:t>
            </a:r>
            <a:r>
              <a:rPr lang="en-US" sz="2400" dirty="0" err="1">
                <a:solidFill>
                  <a:schemeClr val="bg1"/>
                </a:solidFill>
                <a:latin typeface="Raleway Medium" panose="020B0603030101060003" pitchFamily="34" charset="77"/>
              </a:rPr>
              <a:t>products.json</a:t>
            </a:r>
            <a:r>
              <a:rPr lang="en-US" sz="2400" dirty="0">
                <a:solidFill>
                  <a:schemeClr val="bg1"/>
                </a:solidFill>
                <a:latin typeface="Raleway Medium" panose="020B0603030101060003" pitchFamily="34" charset="77"/>
              </a:rPr>
              <a:t> file can be found in the exercise files in the </a:t>
            </a:r>
            <a:r>
              <a:rPr lang="en-US" sz="2400" dirty="0" err="1">
                <a:solidFill>
                  <a:schemeClr val="bg1"/>
                </a:solidFill>
                <a:latin typeface="Raleway Medium" panose="020B0603030101060003" pitchFamily="34" charset="77"/>
              </a:rPr>
              <a:t>rvstore_hackathon</a:t>
            </a:r>
            <a:r>
              <a:rPr lang="en-US" sz="2400" dirty="0">
                <a:solidFill>
                  <a:schemeClr val="bg1"/>
                </a:solidFill>
                <a:latin typeface="Raleway Medium" panose="020B0603030101060003" pitchFamily="34" charset="77"/>
              </a:rPr>
              <a:t> directory.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test the service at http://&lt;service&gt;/products</a:t>
            </a:r>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2162D73C-20AF-EEE6-6729-7D9D31C091DF}"/>
              </a:ext>
            </a:extLst>
          </p:cNvPr>
          <p:cNvSpPr>
            <a:spLocks noGrp="1"/>
          </p:cNvSpPr>
          <p:nvPr>
            <p:ph type="body" sz="quarter" idx="11"/>
          </p:nvPr>
        </p:nvSpPr>
        <p:spPr/>
        <p:txBody>
          <a:bodyPr/>
          <a:lstStyle/>
          <a:p>
            <a:r>
              <a:rPr lang="en-US" dirty="0"/>
              <a:t>Product </a:t>
            </a:r>
            <a:r>
              <a:rPr lang="en-US" dirty="0" err="1"/>
              <a:t>api</a:t>
            </a:r>
            <a:r>
              <a:rPr lang="en-US" dirty="0"/>
              <a:t> application</a:t>
            </a:r>
          </a:p>
        </p:txBody>
      </p:sp>
    </p:spTree>
    <p:extLst>
      <p:ext uri="{BB962C8B-B14F-4D97-AF65-F5344CB8AC3E}">
        <p14:creationId xmlns:p14="http://schemas.microsoft.com/office/powerpoint/2010/main" val="41980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0131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 Golang application. It serves up a JSON Web Token (JWT) in response to a login attempt. It does not take a username/password, but instead gives back a JWT any time the login endpoint is called.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serves at port 9003</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should only be accessible inside the cluster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-auth-</a:t>
            </a:r>
            <a:r>
              <a:rPr lang="en-US" sz="2400" dirty="0" err="1">
                <a:solidFill>
                  <a:schemeClr val="bg1"/>
                </a:solidFill>
                <a:latin typeface="Raleway Medium" panose="020B0603030101060003" pitchFamily="34" charset="77"/>
              </a:rPr>
              <a:t>api</a:t>
            </a:r>
            <a:r>
              <a:rPr lang="en-US" sz="2400" dirty="0">
                <a:solidFill>
                  <a:schemeClr val="bg1"/>
                </a:solidFill>
                <a:latin typeface="Raleway Medium" panose="020B0603030101060003" pitchFamily="34" charset="77"/>
              </a:rPr>
              <a:t>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test the service at http://&lt;service&gt;/auth/login</a:t>
            </a:r>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686324E6-73A3-A504-B6F3-6F08FD94F773}"/>
              </a:ext>
            </a:extLst>
          </p:cNvPr>
          <p:cNvSpPr>
            <a:spLocks noGrp="1"/>
          </p:cNvSpPr>
          <p:nvPr>
            <p:ph type="body" sz="quarter" idx="11"/>
          </p:nvPr>
        </p:nvSpPr>
        <p:spPr/>
        <p:txBody>
          <a:bodyPr/>
          <a:lstStyle/>
          <a:p>
            <a:r>
              <a:rPr lang="en-US" dirty="0"/>
              <a:t>Authentication </a:t>
            </a:r>
            <a:r>
              <a:rPr lang="en-US" dirty="0" err="1"/>
              <a:t>api</a:t>
            </a:r>
            <a:r>
              <a:rPr lang="en-US" dirty="0"/>
              <a:t> application</a:t>
            </a:r>
          </a:p>
        </p:txBody>
      </p:sp>
    </p:spTree>
    <p:extLst>
      <p:ext uri="{BB962C8B-B14F-4D97-AF65-F5344CB8AC3E}">
        <p14:creationId xmlns:p14="http://schemas.microsoft.com/office/powerpoint/2010/main" val="340316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2409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 Java Spring Boot application. It receives order data and stores it in the Mongo database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serves at port 9002</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should only be accessible inside the cluster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It communicates with the Mongo service by name </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-orders-</a:t>
            </a:r>
            <a:r>
              <a:rPr lang="en-US" sz="2400" dirty="0" err="1">
                <a:solidFill>
                  <a:schemeClr val="bg1"/>
                </a:solidFill>
                <a:latin typeface="Raleway Medium" panose="020B0603030101060003" pitchFamily="34" charset="77"/>
              </a:rPr>
              <a:t>mongodb</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-order-</a:t>
            </a:r>
            <a:r>
              <a:rPr lang="en-US" sz="2400" dirty="0" err="1">
                <a:solidFill>
                  <a:schemeClr val="bg1"/>
                </a:solidFill>
                <a:latin typeface="Raleway Medium" panose="020B0603030101060003" pitchFamily="34" charset="77"/>
              </a:rPr>
              <a:t>api</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Environment variables needed:</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SPRING_PROFILES_ACTIVE: compose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test the service at http://&lt;service&gt;/orders</a:t>
            </a:r>
          </a:p>
        </p:txBody>
      </p:sp>
      <p:sp>
        <p:nvSpPr>
          <p:cNvPr id="2" name="Text Placeholder 1">
            <a:extLst>
              <a:ext uri="{FF2B5EF4-FFF2-40B4-BE49-F238E27FC236}">
                <a16:creationId xmlns:a16="http://schemas.microsoft.com/office/drawing/2014/main" id="{9B0D549C-AEA1-7081-5D4C-79DB324DC759}"/>
              </a:ext>
            </a:extLst>
          </p:cNvPr>
          <p:cNvSpPr>
            <a:spLocks noGrp="1"/>
          </p:cNvSpPr>
          <p:nvPr>
            <p:ph type="body" sz="quarter" idx="11"/>
          </p:nvPr>
        </p:nvSpPr>
        <p:spPr/>
        <p:txBody>
          <a:bodyPr/>
          <a:lstStyle/>
          <a:p>
            <a:r>
              <a:rPr lang="en-US" dirty="0"/>
              <a:t>Order </a:t>
            </a:r>
            <a:r>
              <a:rPr lang="en-US" dirty="0" err="1"/>
              <a:t>api</a:t>
            </a:r>
            <a:r>
              <a:rPr lang="en-US" dirty="0"/>
              <a:t> application</a:t>
            </a:r>
          </a:p>
        </p:txBody>
      </p:sp>
    </p:spTree>
    <p:extLst>
      <p:ext uri="{BB962C8B-B14F-4D97-AF65-F5344CB8AC3E}">
        <p14:creationId xmlns:p14="http://schemas.microsoft.com/office/powerpoint/2010/main" val="237691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744819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 Java Spring Boot application. It generates random orders and submits them to the order API.</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There is no port number for this app. It is not a web app but instead just a background process.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It communicates with the Product service at: http://rvstore-product-api:9001 and the order service at http://rvstore-order-api:9002</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pod should run as a Kubernetes </a:t>
            </a:r>
            <a:r>
              <a:rPr lang="en-US" sz="2400" dirty="0" err="1">
                <a:solidFill>
                  <a:schemeClr val="bg1"/>
                </a:solidFill>
                <a:latin typeface="Raleway Medium" panose="020B0603030101060003" pitchFamily="34" charset="77"/>
              </a:rPr>
              <a:t>CronJob</a:t>
            </a:r>
            <a:r>
              <a:rPr lang="en-US" sz="2400" dirty="0">
                <a:solidFill>
                  <a:schemeClr val="bg1"/>
                </a:solidFill>
                <a:latin typeface="Raleway Medium" panose="020B0603030101060003" pitchFamily="34" charset="77"/>
              </a:rPr>
              <a:t>, running about once a minute.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-order-simulator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Environment variables needed:</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SPRING_PROFILES_ACTIVE: compose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JOB: "true"</a:t>
            </a:r>
          </a:p>
          <a:p>
            <a:pPr marL="800100" lvl="1" indent="-342900">
              <a:buFont typeface="Arial" panose="020B0604020202020204" pitchFamily="34" charset="0"/>
              <a:buChar char="•"/>
            </a:pPr>
            <a:endParaRPr lang="en-US" dirty="0"/>
          </a:p>
          <a:p>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9DD8B010-E27C-5EA6-ACB4-CDC08089678E}"/>
              </a:ext>
            </a:extLst>
          </p:cNvPr>
          <p:cNvSpPr>
            <a:spLocks noGrp="1"/>
          </p:cNvSpPr>
          <p:nvPr>
            <p:ph type="body" sz="quarter" idx="11"/>
          </p:nvPr>
        </p:nvSpPr>
        <p:spPr/>
        <p:txBody>
          <a:bodyPr/>
          <a:lstStyle/>
          <a:p>
            <a:r>
              <a:rPr lang="en-US" dirty="0"/>
              <a:t>Order simulator application</a:t>
            </a:r>
          </a:p>
        </p:txBody>
      </p:sp>
    </p:spTree>
    <p:extLst>
      <p:ext uri="{BB962C8B-B14F-4D97-AF65-F5344CB8AC3E}">
        <p14:creationId xmlns:p14="http://schemas.microsoft.com/office/powerpoint/2010/main" val="245887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70952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This applications uses the open source project </a:t>
            </a:r>
            <a:r>
              <a:rPr lang="en-US" sz="2000" dirty="0" err="1">
                <a:solidFill>
                  <a:schemeClr val="bg1"/>
                </a:solidFill>
                <a:latin typeface="Raleway Medium" panose="020B0603030101060003" pitchFamily="34" charset="77"/>
              </a:rPr>
              <a:t>KrakenD</a:t>
            </a:r>
            <a:r>
              <a:rPr lang="en-US" sz="2000" dirty="0">
                <a:solidFill>
                  <a:schemeClr val="bg1"/>
                </a:solidFill>
                <a:latin typeface="Raleway Medium" panose="020B0603030101060003" pitchFamily="34" charset="77"/>
              </a:rPr>
              <a:t> from the Cloud Native Compute Foundation (the same foundation that owns Kubernetes). It routes traffic to the appropriate application based on the path. It acts as traffic cop. For example, </a:t>
            </a:r>
            <a:r>
              <a:rPr lang="en-US" sz="2000" dirty="0" err="1">
                <a:solidFill>
                  <a:schemeClr val="bg1"/>
                </a:solidFill>
                <a:latin typeface="Raleway Medium" panose="020B0603030101060003" pitchFamily="34" charset="77"/>
              </a:rPr>
              <a:t>xyz.com</a:t>
            </a:r>
            <a:r>
              <a:rPr lang="en-US" sz="2000" dirty="0">
                <a:solidFill>
                  <a:schemeClr val="bg1"/>
                </a:solidFill>
                <a:latin typeface="Raleway Medium" panose="020B0603030101060003" pitchFamily="34" charset="77"/>
              </a:rPr>
              <a:t>/products will get routed to the product API application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Runs on port 9000</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Application should be publicly accessible as the only endpoint for the backend API</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It communicates with other services: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Auth service at: http://rvstore-auth-api:9003/auth</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Product service at: http://rvstore-product-api:9001/products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Order service at: </a:t>
            </a:r>
            <a:r>
              <a:rPr lang="en-US" sz="2000" dirty="0">
                <a:solidFill>
                  <a:schemeClr val="bg1"/>
                </a:solidFill>
                <a:latin typeface="Raleway Medium" panose="020B0603030101060003" pitchFamily="34" charset="77"/>
                <a:hlinkClick r:id="rId2"/>
              </a:rPr>
              <a:t>http://rvstore-order-api:9002/orders</a:t>
            </a:r>
            <a:endParaRPr lang="en-US" sz="20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Elasticsearch at: http://elasticsearch:9200</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Docker image: </a:t>
            </a:r>
            <a:r>
              <a:rPr lang="en-US" sz="2000" dirty="0" err="1">
                <a:solidFill>
                  <a:schemeClr val="bg1"/>
                </a:solidFill>
                <a:latin typeface="Raleway Medium" panose="020B0603030101060003" pitchFamily="34" charset="77"/>
              </a:rPr>
              <a:t>public.ecr.aws</a:t>
            </a:r>
            <a:r>
              <a:rPr lang="en-US" sz="2000" dirty="0">
                <a:solidFill>
                  <a:schemeClr val="bg1"/>
                </a:solidFill>
                <a:latin typeface="Raleway Medium" panose="020B0603030101060003" pitchFamily="34" charset="77"/>
              </a:rPr>
              <a:t>/</a:t>
            </a:r>
            <a:r>
              <a:rPr lang="en-US" sz="2000" dirty="0" err="1">
                <a:solidFill>
                  <a:schemeClr val="bg1"/>
                </a:solidFill>
                <a:latin typeface="Raleway Medium" panose="020B0603030101060003" pitchFamily="34" charset="77"/>
              </a:rPr>
              <a:t>vergeops</a:t>
            </a:r>
            <a:r>
              <a:rPr lang="en-US" sz="2000" dirty="0">
                <a:solidFill>
                  <a:schemeClr val="bg1"/>
                </a:solidFill>
                <a:latin typeface="Raleway Medium" panose="020B0603030101060003" pitchFamily="34" charset="77"/>
              </a:rPr>
              <a:t>/</a:t>
            </a:r>
            <a:r>
              <a:rPr lang="en-US" sz="2000" dirty="0" err="1">
                <a:solidFill>
                  <a:schemeClr val="bg1"/>
                </a:solidFill>
                <a:latin typeface="Raleway Medium" panose="020B0603030101060003" pitchFamily="34" charset="77"/>
              </a:rPr>
              <a:t>rvstore</a:t>
            </a:r>
            <a:r>
              <a:rPr lang="en-US" sz="2000" dirty="0">
                <a:solidFill>
                  <a:schemeClr val="bg1"/>
                </a:solidFill>
                <a:latin typeface="Raleway Medium" panose="020B0603030101060003" pitchFamily="34" charset="77"/>
              </a:rPr>
              <a:t>-gateway-service</a:t>
            </a:r>
          </a:p>
          <a:p>
            <a:pPr marL="800100" lvl="1" indent="-342900">
              <a:buFont typeface="Arial" panose="020B0604020202020204" pitchFamily="34" charset="0"/>
              <a:buChar char="•"/>
            </a:pPr>
            <a:endParaRPr lang="en-US" dirty="0"/>
          </a:p>
          <a:p>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152422F7-E295-9CA5-007A-542B68DF453E}"/>
              </a:ext>
            </a:extLst>
          </p:cNvPr>
          <p:cNvSpPr>
            <a:spLocks noGrp="1"/>
          </p:cNvSpPr>
          <p:nvPr>
            <p:ph type="body" sz="quarter" idx="11"/>
          </p:nvPr>
        </p:nvSpPr>
        <p:spPr/>
        <p:txBody>
          <a:bodyPr/>
          <a:lstStyle/>
          <a:p>
            <a:r>
              <a:rPr lang="en-US" dirty="0" err="1"/>
              <a:t>Api</a:t>
            </a:r>
            <a:r>
              <a:rPr lang="en-US" dirty="0"/>
              <a:t> gateway application</a:t>
            </a:r>
          </a:p>
        </p:txBody>
      </p:sp>
    </p:spTree>
    <p:extLst>
      <p:ext uri="{BB962C8B-B14F-4D97-AF65-F5344CB8AC3E}">
        <p14:creationId xmlns:p14="http://schemas.microsoft.com/office/powerpoint/2010/main" val="273510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09342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is a Python application. It reads the products from the product service and pushes them to Elasticsearch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does not listen on a port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 application can be run on a schedule using a </a:t>
            </a:r>
            <a:r>
              <a:rPr lang="en-US" sz="2400" dirty="0" err="1">
                <a:solidFill>
                  <a:schemeClr val="bg1"/>
                </a:solidFill>
                <a:latin typeface="Raleway Medium" panose="020B0603030101060003" pitchFamily="34" charset="77"/>
              </a:rPr>
              <a:t>CronJob</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It communicates with the product service at: </a:t>
            </a:r>
            <a:r>
              <a:rPr lang="en-US" sz="2400" dirty="0">
                <a:solidFill>
                  <a:schemeClr val="bg1"/>
                </a:solidFill>
                <a:latin typeface="Raleway Medium" panose="020B0603030101060003" pitchFamily="34" charset="77"/>
                <a:hlinkClick r:id="rId2"/>
              </a:rPr>
              <a:t>http://rvstore-product-api:9001</a:t>
            </a:r>
            <a:r>
              <a:rPr lang="en-US" sz="2400" dirty="0">
                <a:solidFill>
                  <a:schemeClr val="bg1"/>
                </a:solidFill>
                <a:latin typeface="Raleway Medium" panose="020B0603030101060003" pitchFamily="34" charset="77"/>
              </a:rPr>
              <a:t> and the Elasticsearch service at http://elasticsearch:9200.</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-product-sync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Environment variable: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JOB: "true"</a:t>
            </a: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C681FD87-2473-0FBD-B4D8-422CB2FD0FD0}"/>
              </a:ext>
            </a:extLst>
          </p:cNvPr>
          <p:cNvSpPr>
            <a:spLocks noGrp="1"/>
          </p:cNvSpPr>
          <p:nvPr>
            <p:ph type="body" sz="quarter" idx="11"/>
          </p:nvPr>
        </p:nvSpPr>
        <p:spPr/>
        <p:txBody>
          <a:bodyPr/>
          <a:lstStyle/>
          <a:p>
            <a:r>
              <a:rPr lang="en-US" dirty="0"/>
              <a:t>Product sync application</a:t>
            </a:r>
          </a:p>
        </p:txBody>
      </p:sp>
    </p:spTree>
    <p:extLst>
      <p:ext uri="{BB962C8B-B14F-4D97-AF65-F5344CB8AC3E}">
        <p14:creationId xmlns:p14="http://schemas.microsoft.com/office/powerpoint/2010/main" val="4208357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NOTE: There is already a file named </a:t>
            </a:r>
            <a:r>
              <a:rPr lang="en-US" sz="2000" dirty="0" err="1">
                <a:solidFill>
                  <a:schemeClr val="bg1"/>
                </a:solidFill>
                <a:latin typeface="Raleway Medium" panose="020B0603030101060003" pitchFamily="34" charset="77"/>
              </a:rPr>
              <a:t>elasticsearch.yaml</a:t>
            </a:r>
            <a:r>
              <a:rPr lang="en-US" sz="2000" dirty="0">
                <a:solidFill>
                  <a:schemeClr val="bg1"/>
                </a:solidFill>
                <a:latin typeface="Raleway Medium" panose="020B0603030101060003" pitchFamily="34" charset="77"/>
              </a:rPr>
              <a:t> in the working directory. You can just run it to have a working Elasticsearch.</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This is the stock Elasticsearch image from Docker Hub. It stores products to make them searchable. The product sync service populates it with products from the product service.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The application listens on port 9200</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Run it as a </a:t>
            </a:r>
            <a:r>
              <a:rPr lang="en-US" sz="2000" dirty="0" err="1">
                <a:solidFill>
                  <a:schemeClr val="bg1"/>
                </a:solidFill>
                <a:latin typeface="Raleway Medium" panose="020B0603030101060003" pitchFamily="34" charset="77"/>
              </a:rPr>
              <a:t>StatefulSet</a:t>
            </a:r>
            <a:r>
              <a:rPr lang="en-US" sz="2000" dirty="0">
                <a:solidFill>
                  <a:schemeClr val="bg1"/>
                </a:solidFill>
                <a:latin typeface="Raleway Medium" panose="020B0603030101060003" pitchFamily="34" charset="77"/>
              </a:rPr>
              <a:t> with a single replica.</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Docker image: elasticsearch:7.13.4</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Environment variables: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discovery.type</a:t>
            </a:r>
            <a:r>
              <a:rPr lang="en-US" sz="2000" dirty="0">
                <a:solidFill>
                  <a:schemeClr val="bg1"/>
                </a:solidFill>
                <a:latin typeface="Raleway Medium" panose="020B0603030101060003" pitchFamily="34" charset="77"/>
              </a:rPr>
              <a:t>=single-node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ES_JAVA_OPTS=-Xms256m -Xmx256m</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http.cors.allow</a:t>
            </a:r>
            <a:r>
              <a:rPr lang="en-US" sz="2000" dirty="0">
                <a:solidFill>
                  <a:schemeClr val="bg1"/>
                </a:solidFill>
                <a:latin typeface="Raleway Medium" panose="020B0603030101060003" pitchFamily="34" charset="77"/>
              </a:rPr>
              <a:t>-origin="*"</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http.cors.enabled</a:t>
            </a:r>
            <a:r>
              <a:rPr lang="en-US" sz="2000" dirty="0">
                <a:solidFill>
                  <a:schemeClr val="bg1"/>
                </a:solidFill>
                <a:latin typeface="Raleway Medium" panose="020B0603030101060003" pitchFamily="34" charset="77"/>
              </a:rPr>
              <a:t>="true"</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http.cors.allow</a:t>
            </a:r>
            <a:r>
              <a:rPr lang="en-US" sz="2000" dirty="0">
                <a:solidFill>
                  <a:schemeClr val="bg1"/>
                </a:solidFill>
                <a:latin typeface="Raleway Medium" panose="020B0603030101060003" pitchFamily="34" charset="77"/>
              </a:rPr>
              <a:t>-headers=X-Requested-With,X-Auth-Token,Content-Type,Content-Length,Authorization</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http.cors.allow</a:t>
            </a:r>
            <a:r>
              <a:rPr lang="en-US" sz="2000" dirty="0">
                <a:solidFill>
                  <a:schemeClr val="bg1"/>
                </a:solidFill>
                <a:latin typeface="Raleway Medium" panose="020B0603030101060003" pitchFamily="34" charset="77"/>
              </a:rPr>
              <a:t>-credentials="true"</a:t>
            </a:r>
          </a:p>
        </p:txBody>
      </p:sp>
      <p:sp>
        <p:nvSpPr>
          <p:cNvPr id="2" name="Text Placeholder 1">
            <a:extLst>
              <a:ext uri="{FF2B5EF4-FFF2-40B4-BE49-F238E27FC236}">
                <a16:creationId xmlns:a16="http://schemas.microsoft.com/office/drawing/2014/main" id="{080486B9-A616-2915-A860-EA222DA67CE4}"/>
              </a:ext>
            </a:extLst>
          </p:cNvPr>
          <p:cNvSpPr>
            <a:spLocks noGrp="1"/>
          </p:cNvSpPr>
          <p:nvPr>
            <p:ph type="body" sz="quarter" idx="11"/>
          </p:nvPr>
        </p:nvSpPr>
        <p:spPr/>
        <p:txBody>
          <a:bodyPr/>
          <a:lstStyle/>
          <a:p>
            <a:r>
              <a:rPr lang="en-US" dirty="0" err="1"/>
              <a:t>elasticsearch</a:t>
            </a:r>
            <a:endParaRPr lang="en-US" dirty="0"/>
          </a:p>
        </p:txBody>
      </p:sp>
    </p:spTree>
    <p:extLst>
      <p:ext uri="{BB962C8B-B14F-4D97-AF65-F5344CB8AC3E}">
        <p14:creationId xmlns:p14="http://schemas.microsoft.com/office/powerpoint/2010/main" val="3005429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55564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NOTE: There is already a file named mongo-</a:t>
            </a:r>
            <a:r>
              <a:rPr lang="en-US" sz="2400" dirty="0" err="1">
                <a:solidFill>
                  <a:schemeClr val="bg1"/>
                </a:solidFill>
                <a:latin typeface="Raleway Medium" panose="020B0603030101060003" pitchFamily="34" charset="77"/>
              </a:rPr>
              <a:t>stack.yaml</a:t>
            </a:r>
            <a:r>
              <a:rPr lang="en-US" sz="2400" dirty="0">
                <a:solidFill>
                  <a:schemeClr val="bg1"/>
                </a:solidFill>
                <a:latin typeface="Raleway Medium" panose="020B0603030101060003" pitchFamily="34" charset="77"/>
              </a:rPr>
              <a:t> in the working directory. You can just run it to have a working MongoDB.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For this we’re using the public mongo image in Docker Hub.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image: </a:t>
            </a:r>
            <a:r>
              <a:rPr lang="en-US" sz="2400" dirty="0" err="1">
                <a:solidFill>
                  <a:schemeClr val="bg1"/>
                </a:solidFill>
                <a:latin typeface="Raleway Medium" panose="020B0603030101060003" pitchFamily="34" charset="77"/>
              </a:rPr>
              <a:t>public.ecr.aws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vergeops</a:t>
            </a:r>
            <a:r>
              <a:rPr lang="en-US" sz="2400" dirty="0">
                <a:solidFill>
                  <a:schemeClr val="bg1"/>
                </a:solidFill>
                <a:latin typeface="Raleway Medium" panose="020B0603030101060003" pitchFamily="34" charset="77"/>
              </a:rPr>
              <a:t>/</a:t>
            </a:r>
            <a:r>
              <a:rPr lang="en-US" sz="2400" dirty="0" err="1">
                <a:solidFill>
                  <a:schemeClr val="bg1"/>
                </a:solidFill>
                <a:latin typeface="Raleway Medium" panose="020B0603030101060003" pitchFamily="34" charset="77"/>
              </a:rPr>
              <a:t>rvstore</a:t>
            </a:r>
            <a:r>
              <a:rPr lang="en-US" sz="2400" dirty="0">
                <a:solidFill>
                  <a:schemeClr val="bg1"/>
                </a:solidFill>
                <a:latin typeface="Raleway Medium" panose="020B0603030101060003" pitchFamily="34" charset="77"/>
              </a:rPr>
              <a:t>-mongo</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Runs on port 27017</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 it as a </a:t>
            </a:r>
            <a:r>
              <a:rPr lang="en-US" sz="2400" dirty="0" err="1">
                <a:solidFill>
                  <a:schemeClr val="bg1"/>
                </a:solidFill>
                <a:latin typeface="Raleway Medium" panose="020B0603030101060003" pitchFamily="34" charset="77"/>
              </a:rPr>
              <a:t>StatefulSet</a:t>
            </a:r>
            <a:r>
              <a:rPr lang="en-US" sz="2400" dirty="0">
                <a:solidFill>
                  <a:schemeClr val="bg1"/>
                </a:solidFill>
                <a:latin typeface="Raleway Medium" panose="020B0603030101060003" pitchFamily="34" charset="77"/>
              </a:rPr>
              <a:t> with a single replica.</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Should be accessible only within the cluster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Mongo stores data internally at /data/</a:t>
            </a:r>
            <a:r>
              <a:rPr lang="en-US" sz="2400" dirty="0" err="1">
                <a:solidFill>
                  <a:schemeClr val="bg1"/>
                </a:solidFill>
                <a:latin typeface="Raleway Medium" panose="020B0603030101060003" pitchFamily="34" charset="77"/>
              </a:rPr>
              <a:t>db</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Environment variables needed:</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MONGO_INITDB_ROOT_USERNAME: </a:t>
            </a:r>
            <a:r>
              <a:rPr lang="en-US" sz="2400" dirty="0" err="1">
                <a:solidFill>
                  <a:schemeClr val="bg1"/>
                </a:solidFill>
                <a:latin typeface="Raleway Medium" panose="020B0603030101060003" pitchFamily="34" charset="77"/>
              </a:rPr>
              <a:t>mongoadmin</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MONGO_INITDB_ROOT_PASSWORD: secret</a:t>
            </a:r>
            <a:endParaRPr lang="en-US" dirty="0"/>
          </a:p>
          <a:p>
            <a:br>
              <a:rPr lang="en-US" dirty="0"/>
            </a:br>
            <a:endParaRPr lang="en-US" dirty="0"/>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40908DCE-2565-1AE0-F72E-E899048999D4}"/>
              </a:ext>
            </a:extLst>
          </p:cNvPr>
          <p:cNvSpPr>
            <a:spLocks noGrp="1"/>
          </p:cNvSpPr>
          <p:nvPr>
            <p:ph type="body" sz="quarter" idx="11"/>
          </p:nvPr>
        </p:nvSpPr>
        <p:spPr/>
        <p:txBody>
          <a:bodyPr/>
          <a:lstStyle/>
          <a:p>
            <a:r>
              <a:rPr lang="en-US" dirty="0" err="1"/>
              <a:t>mongodb</a:t>
            </a:r>
            <a:endParaRPr lang="en-US" dirty="0"/>
          </a:p>
        </p:txBody>
      </p:sp>
    </p:spTree>
    <p:extLst>
      <p:ext uri="{BB962C8B-B14F-4D97-AF65-F5344CB8AC3E}">
        <p14:creationId xmlns:p14="http://schemas.microsoft.com/office/powerpoint/2010/main" val="61012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48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C78D5C-8735-B403-A417-754B557E4701}"/>
              </a:ext>
            </a:extLst>
          </p:cNvPr>
          <p:cNvSpPr>
            <a:spLocks noGrp="1"/>
          </p:cNvSpPr>
          <p:nvPr>
            <p:ph type="body" sz="quarter" idx="10"/>
          </p:nvPr>
        </p:nvSpPr>
        <p:spPr/>
        <p:txBody>
          <a:bodyPr/>
          <a:lstStyle/>
          <a:p>
            <a:pPr marL="0" indent="0" algn="l" defTabSz="914400" rtl="0" eaLnBrk="1" latinLnBrk="0" hangingPunct="1">
              <a:lnSpc>
                <a:spcPct val="90000"/>
              </a:lnSpc>
              <a:spcBef>
                <a:spcPts val="1000"/>
              </a:spcBef>
              <a:buFont typeface="Arial" panose="020B0604020202020204" pitchFamily="34" charset="0"/>
              <a:buNone/>
            </a:pPr>
            <a:r>
              <a:rPr lang="en-US" sz="4800" dirty="0"/>
              <a:t>RV Store</a:t>
            </a:r>
          </a:p>
          <a:p>
            <a:pPr marL="0" indent="0" algn="l" defTabSz="914400" rtl="0" eaLnBrk="1" latinLnBrk="0" hangingPunct="1">
              <a:lnSpc>
                <a:spcPct val="90000"/>
              </a:lnSpc>
              <a:spcBef>
                <a:spcPts val="1000"/>
              </a:spcBef>
              <a:buFont typeface="Arial" panose="020B0604020202020204" pitchFamily="34" charset="0"/>
              <a:buNone/>
            </a:pPr>
            <a:r>
              <a:rPr lang="en-US" sz="4800" dirty="0"/>
              <a:t>Hackathon</a:t>
            </a:r>
          </a:p>
        </p:txBody>
      </p:sp>
      <p:sp>
        <p:nvSpPr>
          <p:cNvPr id="7" name="Text Placeholder 6">
            <a:extLst>
              <a:ext uri="{FF2B5EF4-FFF2-40B4-BE49-F238E27FC236}">
                <a16:creationId xmlns:a16="http://schemas.microsoft.com/office/drawing/2014/main" id="{A76EF2F6-A41C-E1CE-B0BF-DA7C1828ECDE}"/>
              </a:ext>
            </a:extLst>
          </p:cNvPr>
          <p:cNvSpPr>
            <a:spLocks noGrp="1"/>
          </p:cNvSpPr>
          <p:nvPr>
            <p:ph type="body" sz="quarter" idx="11"/>
          </p:nvPr>
        </p:nvSpPr>
        <p:spPr/>
        <p:txBody>
          <a:bodyPr/>
          <a:lstStyle/>
          <a:p>
            <a:pPr marL="0" indent="0" algn="l" defTabSz="914400" rtl="0" eaLnBrk="1" latinLnBrk="0" hangingPunct="1">
              <a:lnSpc>
                <a:spcPct val="90000"/>
              </a:lnSpc>
              <a:spcBef>
                <a:spcPts val="1000"/>
              </a:spcBef>
              <a:buFont typeface="Arial" panose="020B0604020202020204" pitchFamily="34" charset="0"/>
              <a:buNone/>
            </a:pPr>
            <a:r>
              <a:rPr lang="en-US" dirty="0"/>
              <a:t>with Tim Solley</a:t>
            </a:r>
          </a:p>
        </p:txBody>
      </p:sp>
      <p:pic>
        <p:nvPicPr>
          <p:cNvPr id="3" name="Picture 2" descr="A person with his arms crossed&#10;&#10;Description automatically generated with medium confidence">
            <a:extLst>
              <a:ext uri="{FF2B5EF4-FFF2-40B4-BE49-F238E27FC236}">
                <a16:creationId xmlns:a16="http://schemas.microsoft.com/office/drawing/2014/main" id="{12F26763-136A-CC12-23F1-81BB5CA84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529" y="3762152"/>
            <a:ext cx="2310245" cy="2310245"/>
          </a:xfrm>
          <a:prstGeom prst="ellipse">
            <a:avLst/>
          </a:prstGeom>
          <a:ln w="12700">
            <a:solidFill>
              <a:schemeClr val="accent3"/>
            </a:solidFill>
          </a:ln>
        </p:spPr>
      </p:pic>
    </p:spTree>
    <p:extLst>
      <p:ext uri="{BB962C8B-B14F-4D97-AF65-F5344CB8AC3E}">
        <p14:creationId xmlns:p14="http://schemas.microsoft.com/office/powerpoint/2010/main" val="268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9C8BB6-6600-4B72-99E5-E3893007383F}"/>
              </a:ext>
            </a:extLst>
          </p:cNvPr>
          <p:cNvSpPr>
            <a:spLocks noGrp="1"/>
          </p:cNvSpPr>
          <p:nvPr>
            <p:ph type="body" sz="quarter" idx="10"/>
          </p:nvPr>
        </p:nvSpPr>
        <p:spPr/>
        <p:txBody>
          <a:bodyPr/>
          <a:lstStyle/>
          <a:p>
            <a:r>
              <a:rPr lang="en-US" sz="8000" dirty="0"/>
              <a:t>RV Store Overview</a:t>
            </a:r>
            <a:endParaRPr lang="en-US" dirty="0"/>
          </a:p>
        </p:txBody>
      </p:sp>
    </p:spTree>
    <p:extLst>
      <p:ext uri="{BB962C8B-B14F-4D97-AF65-F5344CB8AC3E}">
        <p14:creationId xmlns:p14="http://schemas.microsoft.com/office/powerpoint/2010/main" val="2885857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838FAD-1705-3E4B-8B0A-442E96ED265F}"/>
              </a:ext>
            </a:extLst>
          </p:cNvPr>
          <p:cNvSpPr/>
          <p:nvPr/>
        </p:nvSpPr>
        <p:spPr>
          <a:xfrm>
            <a:off x="0" y="1117600"/>
            <a:ext cx="12192000" cy="5740400"/>
          </a:xfrm>
          <a:prstGeom prst="rect">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ext Placeholder 1">
            <a:extLst>
              <a:ext uri="{FF2B5EF4-FFF2-40B4-BE49-F238E27FC236}">
                <a16:creationId xmlns:a16="http://schemas.microsoft.com/office/drawing/2014/main" id="{0253A36D-4BEA-48FA-C8F8-C54B7D71663A}"/>
              </a:ext>
            </a:extLst>
          </p:cNvPr>
          <p:cNvSpPr>
            <a:spLocks noGrp="1"/>
          </p:cNvSpPr>
          <p:nvPr>
            <p:ph type="body" sz="quarter" idx="11"/>
          </p:nvPr>
        </p:nvSpPr>
        <p:spPr/>
        <p:txBody>
          <a:bodyPr/>
          <a:lstStyle/>
          <a:p>
            <a:r>
              <a:rPr lang="en-US" dirty="0" err="1"/>
              <a:t>Rvstore</a:t>
            </a:r>
            <a:r>
              <a:rPr lang="en-US" dirty="0"/>
              <a:t> overview</a:t>
            </a:r>
          </a:p>
        </p:txBody>
      </p:sp>
      <p:pic>
        <p:nvPicPr>
          <p:cNvPr id="3" name="Picture 2" descr="Diagram&#10;&#10;Description automatically generated">
            <a:extLst>
              <a:ext uri="{FF2B5EF4-FFF2-40B4-BE49-F238E27FC236}">
                <a16:creationId xmlns:a16="http://schemas.microsoft.com/office/drawing/2014/main" id="{8E26DB51-4457-D784-3784-84C08293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103" y="1127950"/>
            <a:ext cx="6418421" cy="5730050"/>
          </a:xfrm>
          <a:prstGeom prst="rect">
            <a:avLst/>
          </a:prstGeom>
        </p:spPr>
      </p:pic>
    </p:spTree>
    <p:extLst>
      <p:ext uri="{BB962C8B-B14F-4D97-AF65-F5344CB8AC3E}">
        <p14:creationId xmlns:p14="http://schemas.microsoft.com/office/powerpoint/2010/main" val="5561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The RV store is a mock ecommerce application.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Your task is to get the application running on a Kubernetes cluster.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The application has the following services, each with their own Docker image: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Angular UI running in Nginx</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Authentication service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Product service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Order service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Order simulator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Gateway edge service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Product sync service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Product search service (Elasticsearch)</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Solutions are provided in the </a:t>
            </a:r>
            <a:r>
              <a:rPr lang="en-US" sz="2000" dirty="0" err="1">
                <a:solidFill>
                  <a:schemeClr val="bg1"/>
                </a:solidFill>
                <a:latin typeface="Raleway Medium" panose="020B0603030101060003" pitchFamily="34" charset="77"/>
              </a:rPr>
              <a:t>Github</a:t>
            </a:r>
            <a:r>
              <a:rPr lang="en-US" sz="2000" dirty="0">
                <a:solidFill>
                  <a:schemeClr val="bg1"/>
                </a:solidFill>
                <a:latin typeface="Raleway Medium" panose="020B0603030101060003" pitchFamily="34" charset="77"/>
              </a:rPr>
              <a:t> repo. But try to only use them to get unstuck on a specific problem!</a:t>
            </a:r>
          </a:p>
          <a:p>
            <a:pPr marL="342900" indent="-342900">
              <a:buFont typeface="Arial" panose="020B0604020202020204" pitchFamily="34" charset="0"/>
              <a:buChar char="•"/>
            </a:pPr>
            <a:r>
              <a:rPr lang="en-US" sz="2000" dirty="0" err="1">
                <a:solidFill>
                  <a:schemeClr val="bg1"/>
                </a:solidFill>
                <a:latin typeface="Raleway Medium" panose="020B0603030101060003" pitchFamily="34" charset="77"/>
              </a:rPr>
              <a:t>Github</a:t>
            </a:r>
            <a:r>
              <a:rPr lang="en-US" sz="2000" dirty="0">
                <a:solidFill>
                  <a:schemeClr val="bg1"/>
                </a:solidFill>
                <a:latin typeface="Raleway Medium" panose="020B0603030101060003" pitchFamily="34" charset="77"/>
              </a:rPr>
              <a:t> repo is at https://</a:t>
            </a:r>
            <a:r>
              <a:rPr lang="en-US" sz="2000" dirty="0" err="1">
                <a:solidFill>
                  <a:schemeClr val="bg1"/>
                </a:solidFill>
                <a:latin typeface="Raleway Medium" panose="020B0603030101060003" pitchFamily="34" charset="77"/>
              </a:rPr>
              <a:t>www.github.com</a:t>
            </a:r>
            <a:r>
              <a:rPr lang="en-US" sz="2000" dirty="0">
                <a:solidFill>
                  <a:schemeClr val="bg1"/>
                </a:solidFill>
                <a:latin typeface="Raleway Medium" panose="020B0603030101060003" pitchFamily="34" charset="77"/>
              </a:rPr>
              <a:t>/</a:t>
            </a:r>
            <a:r>
              <a:rPr lang="en-US" sz="2000" dirty="0" err="1">
                <a:solidFill>
                  <a:schemeClr val="bg1"/>
                </a:solidFill>
                <a:latin typeface="Raleway Medium" panose="020B0603030101060003" pitchFamily="34" charset="77"/>
              </a:rPr>
              <a:t>VergeOps</a:t>
            </a:r>
            <a:r>
              <a:rPr lang="en-US" sz="2000" dirty="0">
                <a:solidFill>
                  <a:schemeClr val="bg1"/>
                </a:solidFill>
                <a:latin typeface="Raleway Medium" panose="020B0603030101060003" pitchFamily="34" charset="77"/>
              </a:rPr>
              <a:t>/k8s-rvstore</a:t>
            </a:r>
          </a:p>
          <a:p>
            <a:endParaRPr lang="en-US" sz="20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C417E0A9-3BEE-6807-AC01-A6C52C14FE78}"/>
              </a:ext>
            </a:extLst>
          </p:cNvPr>
          <p:cNvSpPr>
            <a:spLocks noGrp="1"/>
          </p:cNvSpPr>
          <p:nvPr>
            <p:ph type="body" sz="quarter" idx="11"/>
          </p:nvPr>
        </p:nvSpPr>
        <p:spPr/>
        <p:txBody>
          <a:bodyPr/>
          <a:lstStyle/>
          <a:p>
            <a:r>
              <a:rPr lang="en-US" dirty="0"/>
              <a:t>Hackathon overview</a:t>
            </a:r>
          </a:p>
        </p:txBody>
      </p:sp>
    </p:spTree>
    <p:extLst>
      <p:ext uri="{BB962C8B-B14F-4D97-AF65-F5344CB8AC3E}">
        <p14:creationId xmlns:p14="http://schemas.microsoft.com/office/powerpoint/2010/main" val="279508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r>
              <a:rPr lang="en-US" sz="1600" dirty="0">
                <a:solidFill>
                  <a:schemeClr val="bg1"/>
                </a:solidFill>
                <a:latin typeface="Raleway Medium" panose="020B0603030101060003" pitchFamily="34" charset="77"/>
              </a:rPr>
              <a:t>Your humble instructor is playing the role of developer. I’ve written an application made up of 8 services. But I need your expertise to get it running on Kubernetes. All I know is the application code and environment variables needed.</a:t>
            </a:r>
          </a:p>
          <a:p>
            <a:endParaRPr lang="en-US" sz="1600" dirty="0">
              <a:solidFill>
                <a:schemeClr val="bg1"/>
              </a:solidFill>
              <a:latin typeface="Raleway Medium" panose="020B0603030101060003" pitchFamily="34" charset="77"/>
            </a:endParaRPr>
          </a:p>
          <a:p>
            <a:r>
              <a:rPr lang="en-US" sz="1600" dirty="0">
                <a:solidFill>
                  <a:schemeClr val="bg1"/>
                </a:solidFill>
                <a:latin typeface="Raleway Medium" panose="020B0603030101060003" pitchFamily="34" charset="77"/>
              </a:rPr>
              <a:t>Your goals are (in order of importance):</a:t>
            </a:r>
          </a:p>
          <a:p>
            <a:pPr marL="457200" indent="-457200">
              <a:buFont typeface="+mj-lt"/>
              <a:buAutoNum type="arabicPeriod"/>
            </a:pPr>
            <a:r>
              <a:rPr lang="en-US" sz="1600" dirty="0">
                <a:solidFill>
                  <a:schemeClr val="bg1"/>
                </a:solidFill>
                <a:latin typeface="Raleway Medium" panose="020B0603030101060003" pitchFamily="34" charset="77"/>
              </a:rPr>
              <a:t>Set up the application to run in Kubernetes. Just get it working completely.</a:t>
            </a:r>
          </a:p>
          <a:p>
            <a:pPr marL="457200" indent="-457200">
              <a:buFont typeface="+mj-lt"/>
              <a:buAutoNum type="arabicPeriod"/>
            </a:pPr>
            <a:r>
              <a:rPr lang="en-US" sz="1600" dirty="0">
                <a:solidFill>
                  <a:schemeClr val="bg1"/>
                </a:solidFill>
                <a:latin typeface="Raleway Medium" panose="020B0603030101060003" pitchFamily="34" charset="77"/>
              </a:rPr>
              <a:t>Use </a:t>
            </a:r>
            <a:r>
              <a:rPr lang="en-US" sz="1600" dirty="0" err="1">
                <a:solidFill>
                  <a:schemeClr val="bg1"/>
                </a:solidFill>
                <a:latin typeface="Raleway Medium" panose="020B0603030101060003" pitchFamily="34" charset="77"/>
              </a:rPr>
              <a:t>ConfigMaps</a:t>
            </a:r>
            <a:r>
              <a:rPr lang="en-US" sz="1600" dirty="0">
                <a:solidFill>
                  <a:schemeClr val="bg1"/>
                </a:solidFill>
                <a:latin typeface="Raleway Medium" panose="020B0603030101060003" pitchFamily="34" charset="77"/>
              </a:rPr>
              <a:t> to provide environment variables, inject product data, and put any sensitive information into secrets.</a:t>
            </a:r>
          </a:p>
          <a:p>
            <a:pPr marL="457200" indent="-457200">
              <a:buFont typeface="+mj-lt"/>
              <a:buAutoNum type="arabicPeriod"/>
            </a:pPr>
            <a:r>
              <a:rPr lang="en-US" sz="1600" dirty="0">
                <a:solidFill>
                  <a:schemeClr val="bg1"/>
                </a:solidFill>
                <a:latin typeface="Raleway Medium" panose="020B0603030101060003" pitchFamily="34" charset="77"/>
              </a:rPr>
              <a:t>Ensure that only public services are accessible outside the cluster. These are the gateway service and the UI.</a:t>
            </a:r>
          </a:p>
          <a:p>
            <a:pPr marL="457200" indent="-457200">
              <a:buFont typeface="+mj-lt"/>
              <a:buAutoNum type="arabicPeriod"/>
            </a:pPr>
            <a:r>
              <a:rPr lang="en-US" sz="1600" dirty="0">
                <a:solidFill>
                  <a:schemeClr val="bg1"/>
                </a:solidFill>
                <a:latin typeface="Raleway Medium" panose="020B0603030101060003" pitchFamily="34" charset="77"/>
              </a:rPr>
              <a:t>Make the app fault-tolerant and resilient to failure. Try to break it!</a:t>
            </a:r>
          </a:p>
          <a:p>
            <a:pPr marL="914400" lvl="1" indent="-457200">
              <a:buFont typeface="+mj-lt"/>
              <a:buAutoNum type="arabicPeriod"/>
            </a:pPr>
            <a:r>
              <a:rPr lang="en-US" sz="1600" dirty="0">
                <a:solidFill>
                  <a:schemeClr val="bg1"/>
                </a:solidFill>
                <a:latin typeface="Raleway Medium" panose="020B0603030101060003" pitchFamily="34" charset="77"/>
              </a:rPr>
              <a:t>Multiple replicas of pods</a:t>
            </a:r>
          </a:p>
          <a:p>
            <a:pPr marL="914400" lvl="1" indent="-457200">
              <a:buFont typeface="+mj-lt"/>
              <a:buAutoNum type="arabicPeriod"/>
            </a:pPr>
            <a:r>
              <a:rPr lang="en-US" sz="1600" dirty="0">
                <a:solidFill>
                  <a:schemeClr val="bg1"/>
                </a:solidFill>
                <a:latin typeface="Raleway Medium" panose="020B0603030101060003" pitchFamily="34" charset="77"/>
              </a:rPr>
              <a:t>Set up probes</a:t>
            </a:r>
          </a:p>
          <a:p>
            <a:pPr marL="457200" indent="-457200">
              <a:buFont typeface="+mj-lt"/>
              <a:buAutoNum type="arabicPeriod"/>
            </a:pPr>
            <a:r>
              <a:rPr lang="en-US" sz="1600" dirty="0">
                <a:solidFill>
                  <a:schemeClr val="bg1"/>
                </a:solidFill>
                <a:latin typeface="Raleway Medium" panose="020B0603030101060003" pitchFamily="34" charset="77"/>
              </a:rPr>
              <a:t>(Optional) For MongoDB, set up a volume mapping to your hard drive so that the MongoDB pod can be thrown out and not lose orders.</a:t>
            </a:r>
          </a:p>
          <a:p>
            <a:pPr marL="457200" indent="-457200">
              <a:buFont typeface="+mj-lt"/>
              <a:buAutoNum type="arabicPeriod"/>
            </a:pPr>
            <a:r>
              <a:rPr lang="en-US" sz="1600" dirty="0">
                <a:solidFill>
                  <a:schemeClr val="bg1"/>
                </a:solidFill>
                <a:latin typeface="Raleway Medium" panose="020B0603030101060003" pitchFamily="34" charset="77"/>
              </a:rPr>
              <a:t>(Optional) If we covered </a:t>
            </a:r>
            <a:r>
              <a:rPr lang="en-US" sz="1600" dirty="0" err="1">
                <a:solidFill>
                  <a:schemeClr val="bg1"/>
                </a:solidFill>
                <a:latin typeface="Raleway Medium" panose="020B0603030101060003" pitchFamily="34" charset="77"/>
              </a:rPr>
              <a:t>HorizontalPodAutoscaler</a:t>
            </a:r>
            <a:r>
              <a:rPr lang="en-US" sz="1600" dirty="0">
                <a:solidFill>
                  <a:schemeClr val="bg1"/>
                </a:solidFill>
                <a:latin typeface="Raleway Medium" panose="020B0603030101060003" pitchFamily="34" charset="77"/>
              </a:rPr>
              <a:t> in this class, try adding scaling to one of your deployments, like the product API.</a:t>
            </a:r>
          </a:p>
          <a:p>
            <a:pPr marL="457200" indent="-457200">
              <a:buFont typeface="+mj-lt"/>
              <a:buAutoNum type="arabicPeriod"/>
            </a:pPr>
            <a:endParaRPr lang="en-US" sz="16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AF5D7962-D78C-5106-C03E-53486AFF9B5C}"/>
              </a:ext>
            </a:extLst>
          </p:cNvPr>
          <p:cNvSpPr>
            <a:spLocks noGrp="1"/>
          </p:cNvSpPr>
          <p:nvPr>
            <p:ph type="body" sz="quarter" idx="11"/>
          </p:nvPr>
        </p:nvSpPr>
        <p:spPr/>
        <p:txBody>
          <a:bodyPr/>
          <a:lstStyle/>
          <a:p>
            <a:r>
              <a:rPr lang="en-US" dirty="0"/>
              <a:t>objectives</a:t>
            </a:r>
          </a:p>
        </p:txBody>
      </p:sp>
    </p:spTree>
    <p:extLst>
      <p:ext uri="{BB962C8B-B14F-4D97-AF65-F5344CB8AC3E}">
        <p14:creationId xmlns:p14="http://schemas.microsoft.com/office/powerpoint/2010/main" val="76527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70898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Exercises so far have been very simple and superficial. This is by design, as I want you to get the deep dive knowledge from this hackathon.</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This hackathon is designed to push you. It is intended to make you a little uncomfortable. You may not enjoy it (at least until the end when you have it working)!</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The struggle is where the learning is. You will scratch your head, wonder what’s going on. This is designed to mimic real life so that you can troubleshoot, then come to me (the developer) to get the proper information.</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Past classes have overwhelmingly told me that this is the best part of the class because students come away with a solid foundation of Docker and Kubernetes and have confidence that they can go implement a real application.</a:t>
            </a:r>
            <a:endParaRPr lang="en-US" sz="24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4EC34DFA-923E-E3E1-F03C-A7245214F6EC}"/>
              </a:ext>
            </a:extLst>
          </p:cNvPr>
          <p:cNvSpPr>
            <a:spLocks noGrp="1"/>
          </p:cNvSpPr>
          <p:nvPr>
            <p:ph type="body" sz="quarter" idx="11"/>
          </p:nvPr>
        </p:nvSpPr>
        <p:spPr/>
        <p:txBody>
          <a:bodyPr/>
          <a:lstStyle/>
          <a:p>
            <a:r>
              <a:rPr lang="en-US" dirty="0"/>
              <a:t>Learning through the pain</a:t>
            </a:r>
          </a:p>
        </p:txBody>
      </p:sp>
    </p:spTree>
    <p:extLst>
      <p:ext uri="{BB962C8B-B14F-4D97-AF65-F5344CB8AC3E}">
        <p14:creationId xmlns:p14="http://schemas.microsoft.com/office/powerpoint/2010/main" val="259318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940088"/>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It is best to start out as simple as possible. Eliminate any variables that might muddy up what you’re doing.</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Pick a service that is the simplest and start there. Implement it, get it running, then move on. Don’t try to just write all the files at once then wonder why things aren’t working. Build from simple to complex in an iterative process. The UI service is a good place to start since it just serves static information and has no dependencies on other services.</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Save things like fault-tolerance for later. Don’t use multiple copies of a service yet. Don’t add probes. Save that for once it’s working.</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Don’t forget that you can test services directly by making them </a:t>
            </a:r>
            <a:r>
              <a:rPr lang="en-US" sz="2000" dirty="0" err="1">
                <a:solidFill>
                  <a:schemeClr val="bg1"/>
                </a:solidFill>
                <a:latin typeface="Raleway Medium" panose="020B0603030101060003" pitchFamily="34" charset="77"/>
              </a:rPr>
              <a:t>NodePort</a:t>
            </a:r>
            <a:r>
              <a:rPr lang="en-US" sz="2000" dirty="0">
                <a:solidFill>
                  <a:schemeClr val="bg1"/>
                </a:solidFill>
                <a:latin typeface="Raleway Medium" panose="020B0603030101060003" pitchFamily="34" charset="77"/>
              </a:rPr>
              <a:t>, hitting them from other pods, or using </a:t>
            </a:r>
            <a:r>
              <a:rPr lang="en-US" sz="2000" dirty="0" err="1">
                <a:solidFill>
                  <a:schemeClr val="bg1"/>
                </a:solidFill>
                <a:latin typeface="Raleway Medium" panose="020B0603030101060003" pitchFamily="34" charset="77"/>
              </a:rPr>
              <a:t>kubectl</a:t>
            </a:r>
            <a:r>
              <a:rPr lang="en-US" sz="2000" dirty="0">
                <a:solidFill>
                  <a:schemeClr val="bg1"/>
                </a:solidFill>
                <a:latin typeface="Raleway Medium" panose="020B0603030101060003" pitchFamily="34" charset="77"/>
              </a:rPr>
              <a:t> port-forward.</a:t>
            </a:r>
          </a:p>
          <a:p>
            <a:endParaRPr lang="en-US" sz="2000" dirty="0">
              <a:solidFill>
                <a:schemeClr val="bg1"/>
              </a:solidFill>
              <a:latin typeface="Raleway Medium" panose="020B0603030101060003" pitchFamily="34" charset="77"/>
            </a:endParaRPr>
          </a:p>
          <a:p>
            <a:r>
              <a:rPr lang="en-US" sz="2000" dirty="0">
                <a:solidFill>
                  <a:schemeClr val="bg1"/>
                </a:solidFill>
                <a:latin typeface="Raleway Medium" panose="020B0603030101060003" pitchFamily="34" charset="77"/>
              </a:rPr>
              <a:t>NOTE: In the </a:t>
            </a:r>
            <a:r>
              <a:rPr lang="en-US" sz="2000" dirty="0" err="1">
                <a:solidFill>
                  <a:schemeClr val="bg1"/>
                </a:solidFill>
                <a:latin typeface="Raleway Medium" panose="020B0603030101060003" pitchFamily="34" charset="77"/>
              </a:rPr>
              <a:t>rvstore_hackathon</a:t>
            </a:r>
            <a:r>
              <a:rPr lang="en-US" sz="2000" dirty="0">
                <a:solidFill>
                  <a:schemeClr val="bg1"/>
                </a:solidFill>
                <a:latin typeface="Raleway Medium" panose="020B0603030101060003" pitchFamily="34" charset="77"/>
              </a:rPr>
              <a:t> directory is another directory named </a:t>
            </a:r>
            <a:r>
              <a:rPr lang="en-US" sz="2000" dirty="0" err="1">
                <a:solidFill>
                  <a:schemeClr val="bg1"/>
                </a:solidFill>
                <a:latin typeface="Raleway Medium" panose="020B0603030101060003" pitchFamily="34" charset="77"/>
              </a:rPr>
              <a:t>working_dir</a:t>
            </a:r>
            <a:r>
              <a:rPr lang="en-US" sz="2000" dirty="0">
                <a:solidFill>
                  <a:schemeClr val="bg1"/>
                </a:solidFill>
                <a:latin typeface="Raleway Medium" panose="020B0603030101060003" pitchFamily="34" charset="77"/>
              </a:rPr>
              <a:t>. I suggest you create your </a:t>
            </a:r>
            <a:r>
              <a:rPr lang="en-US" sz="2000" dirty="0" err="1">
                <a:solidFill>
                  <a:schemeClr val="bg1"/>
                </a:solidFill>
                <a:latin typeface="Raleway Medium" panose="020B0603030101060003" pitchFamily="34" charset="77"/>
              </a:rPr>
              <a:t>yaml</a:t>
            </a:r>
            <a:r>
              <a:rPr lang="en-US" sz="2000" dirty="0">
                <a:solidFill>
                  <a:schemeClr val="bg1"/>
                </a:solidFill>
                <a:latin typeface="Raleway Medium" panose="020B0603030101060003" pitchFamily="34" charset="77"/>
              </a:rPr>
              <a:t> files there. You'll find a couple files </a:t>
            </a:r>
            <a:r>
              <a:rPr lang="en-US" sz="2000">
                <a:solidFill>
                  <a:schemeClr val="bg1"/>
                </a:solidFill>
                <a:latin typeface="Raleway Medium" panose="020B0603030101060003" pitchFamily="34" charset="77"/>
              </a:rPr>
              <a:t>already there to get you started.</a:t>
            </a:r>
            <a:endParaRPr lang="en-US" sz="2000" dirty="0">
              <a:solidFill>
                <a:schemeClr val="bg1"/>
              </a:solidFill>
              <a:latin typeface="Raleway Medium" panose="020B0603030101060003" pitchFamily="34" charset="77"/>
            </a:endParaRPr>
          </a:p>
          <a:p>
            <a:endParaRPr lang="en-US" sz="2000" dirty="0">
              <a:solidFill>
                <a:schemeClr val="bg1"/>
              </a:solidFill>
              <a:latin typeface="Raleway Medium" panose="020B0603030101060003" pitchFamily="34" charset="77"/>
            </a:endParaRPr>
          </a:p>
        </p:txBody>
      </p:sp>
      <p:sp>
        <p:nvSpPr>
          <p:cNvPr id="2" name="Text Placeholder 1">
            <a:extLst>
              <a:ext uri="{FF2B5EF4-FFF2-40B4-BE49-F238E27FC236}">
                <a16:creationId xmlns:a16="http://schemas.microsoft.com/office/drawing/2014/main" id="{3D60B441-49BD-3E02-746B-C08C740760ED}"/>
              </a:ext>
            </a:extLst>
          </p:cNvPr>
          <p:cNvSpPr>
            <a:spLocks noGrp="1"/>
          </p:cNvSpPr>
          <p:nvPr>
            <p:ph type="body" sz="quarter" idx="11"/>
          </p:nvPr>
        </p:nvSpPr>
        <p:spPr/>
        <p:txBody>
          <a:bodyPr/>
          <a:lstStyle/>
          <a:p>
            <a:r>
              <a:rPr lang="en-US" dirty="0"/>
              <a:t>Helpful hints</a:t>
            </a:r>
          </a:p>
        </p:txBody>
      </p:sp>
    </p:spTree>
    <p:extLst>
      <p:ext uri="{BB962C8B-B14F-4D97-AF65-F5344CB8AC3E}">
        <p14:creationId xmlns:p14="http://schemas.microsoft.com/office/powerpoint/2010/main" val="4075370018"/>
      </p:ext>
    </p:extLst>
  </p:cSld>
  <p:clrMapOvr>
    <a:masterClrMapping/>
  </p:clrMapOvr>
</p:sld>
</file>

<file path=ppt/theme/theme1.xml><?xml version="1.0" encoding="utf-8"?>
<a:theme xmlns:a="http://schemas.openxmlformats.org/drawingml/2006/main" name="Office Theme">
  <a:themeElements>
    <a:clrScheme name="Verge Ops">
      <a:dk1>
        <a:srgbClr val="013083"/>
      </a:dk1>
      <a:lt1>
        <a:srgbClr val="FFFFFF"/>
      </a:lt1>
      <a:dk2>
        <a:srgbClr val="000000"/>
      </a:dk2>
      <a:lt2>
        <a:srgbClr val="E7E6E6"/>
      </a:lt2>
      <a:accent1>
        <a:srgbClr val="F97046"/>
      </a:accent1>
      <a:accent2>
        <a:srgbClr val="499AF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Verge Ops">
      <a:dk1>
        <a:srgbClr val="013083"/>
      </a:dk1>
      <a:lt1>
        <a:srgbClr val="FFFFFF"/>
      </a:lt1>
      <a:dk2>
        <a:srgbClr val="000000"/>
      </a:dk2>
      <a:lt2>
        <a:srgbClr val="E7E6E6"/>
      </a:lt2>
      <a:accent1>
        <a:srgbClr val="F97046"/>
      </a:accent1>
      <a:accent2>
        <a:srgbClr val="499AF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67177</TotalTime>
  <Words>2250</Words>
  <Application>Microsoft Macintosh PowerPoint</Application>
  <PresentationFormat>Widescreen</PresentationFormat>
  <Paragraphs>192</Paragraphs>
  <Slides>19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Courier New</vt:lpstr>
      <vt:lpstr>Helvetica</vt:lpstr>
      <vt:lpstr>Raleway Medium</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Tim Solley</cp:lastModifiedBy>
  <cp:revision>1367</cp:revision>
  <cp:lastPrinted>2019-07-18T18:38:48Z</cp:lastPrinted>
  <dcterms:created xsi:type="dcterms:W3CDTF">2015-11-01T01:40:51Z</dcterms:created>
  <dcterms:modified xsi:type="dcterms:W3CDTF">2024-02-04T16:37:58Z</dcterms:modified>
</cp:coreProperties>
</file>